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73" r:id="rId5"/>
    <p:sldId id="274" r:id="rId6"/>
    <p:sldId id="272" r:id="rId7"/>
    <p:sldId id="270" r:id="rId8"/>
    <p:sldId id="268" r:id="rId9"/>
    <p:sldId id="264" r:id="rId10"/>
    <p:sldId id="265" r:id="rId11"/>
    <p:sldId id="263" r:id="rId12"/>
    <p:sldId id="259" r:id="rId13"/>
    <p:sldId id="269" r:id="rId14"/>
    <p:sldId id="262" r:id="rId15"/>
    <p:sldId id="271" r:id="rId16"/>
    <p:sldId id="266" r:id="rId17"/>
    <p:sldId id="260" r:id="rId18"/>
    <p:sldId id="261" r:id="rId1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BF413-41AE-48E6-AF93-A342598116B4}" v="675" dt="2023-10-14T18:57:35.653"/>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jp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jp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1E6786-02F6-418B-A4ED-2A7C95F11633}"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14E9A5F-7028-4E30-95BA-A7ABDCE25AF6}">
      <dgm:prSet/>
      <dgm:spPr/>
      <dgm:t>
        <a:bodyPr/>
        <a:lstStyle/>
        <a:p>
          <a:r>
            <a:rPr lang="tr-TR" baseline="0" dirty="0"/>
            <a:t>Genç</a:t>
          </a:r>
          <a:endParaRPr lang="en-US" dirty="0"/>
        </a:p>
      </dgm:t>
    </dgm:pt>
    <dgm:pt modelId="{CCA5BECE-283B-435C-B2F0-45FB2B4CF18B}" type="parTrans" cxnId="{65FFDC35-6FC1-4AF9-8353-0F25501483F7}">
      <dgm:prSet/>
      <dgm:spPr/>
      <dgm:t>
        <a:bodyPr/>
        <a:lstStyle/>
        <a:p>
          <a:endParaRPr lang="en-US"/>
        </a:p>
      </dgm:t>
    </dgm:pt>
    <dgm:pt modelId="{02F77820-F24D-4EE5-A26D-477D94716BD0}" type="sibTrans" cxnId="{65FFDC35-6FC1-4AF9-8353-0F25501483F7}">
      <dgm:prSet/>
      <dgm:spPr/>
      <dgm:t>
        <a:bodyPr/>
        <a:lstStyle/>
        <a:p>
          <a:endParaRPr lang="en-US"/>
        </a:p>
      </dgm:t>
    </dgm:pt>
    <dgm:pt modelId="{DC437E55-E5C7-463F-B60B-6FD76ED5CA94}">
      <dgm:prSet/>
      <dgm:spPr/>
      <dgm:t>
        <a:bodyPr/>
        <a:lstStyle/>
        <a:p>
          <a:r>
            <a:rPr lang="tr-TR" baseline="0"/>
            <a:t>Modaya uygun</a:t>
          </a:r>
          <a:endParaRPr lang="en-US"/>
        </a:p>
      </dgm:t>
    </dgm:pt>
    <dgm:pt modelId="{818D0C60-3FAF-408A-8E01-0F6BDF140F0D}" type="parTrans" cxnId="{F49EEFF2-FCC6-47BD-A8E0-83D4702AEA67}">
      <dgm:prSet/>
      <dgm:spPr/>
      <dgm:t>
        <a:bodyPr/>
        <a:lstStyle/>
        <a:p>
          <a:endParaRPr lang="en-US"/>
        </a:p>
      </dgm:t>
    </dgm:pt>
    <dgm:pt modelId="{B5B5033C-1828-4146-9C99-AC0FF29042FC}" type="sibTrans" cxnId="{F49EEFF2-FCC6-47BD-A8E0-83D4702AEA67}">
      <dgm:prSet/>
      <dgm:spPr/>
      <dgm:t>
        <a:bodyPr/>
        <a:lstStyle/>
        <a:p>
          <a:endParaRPr lang="en-US"/>
        </a:p>
      </dgm:t>
    </dgm:pt>
    <dgm:pt modelId="{0E7708E8-B1FE-44DA-8FD9-DE58F96DC8E7}">
      <dgm:prSet/>
      <dgm:spPr/>
      <dgm:t>
        <a:bodyPr/>
        <a:lstStyle/>
        <a:p>
          <a:r>
            <a:rPr lang="tr-TR" baseline="0"/>
            <a:t>Elegant</a:t>
          </a:r>
          <a:endParaRPr lang="en-US"/>
        </a:p>
      </dgm:t>
    </dgm:pt>
    <dgm:pt modelId="{530A77B0-D040-4531-9E05-17E4396BBECB}" type="parTrans" cxnId="{244C0BA4-9F23-49F1-B239-D14B7B1838C1}">
      <dgm:prSet/>
      <dgm:spPr/>
      <dgm:t>
        <a:bodyPr/>
        <a:lstStyle/>
        <a:p>
          <a:endParaRPr lang="en-US"/>
        </a:p>
      </dgm:t>
    </dgm:pt>
    <dgm:pt modelId="{908ADD61-763D-456D-B575-58FFBB05673C}" type="sibTrans" cxnId="{244C0BA4-9F23-49F1-B239-D14B7B1838C1}">
      <dgm:prSet/>
      <dgm:spPr/>
      <dgm:t>
        <a:bodyPr/>
        <a:lstStyle/>
        <a:p>
          <a:endParaRPr lang="en-US"/>
        </a:p>
      </dgm:t>
    </dgm:pt>
    <dgm:pt modelId="{B937193A-6DE8-4BCF-856C-2110B0C212FB}">
      <dgm:prSet/>
      <dgm:spPr/>
      <dgm:t>
        <a:bodyPr/>
        <a:lstStyle/>
        <a:p>
          <a:r>
            <a:rPr lang="tr-TR" baseline="0"/>
            <a:t>Sofistike</a:t>
          </a:r>
          <a:endParaRPr lang="en-US"/>
        </a:p>
      </dgm:t>
    </dgm:pt>
    <dgm:pt modelId="{9ECB235E-0154-4275-85D6-8EAAA8AA2C22}" type="parTrans" cxnId="{F7884706-558E-4F2C-81DC-829330329521}">
      <dgm:prSet/>
      <dgm:spPr/>
      <dgm:t>
        <a:bodyPr/>
        <a:lstStyle/>
        <a:p>
          <a:endParaRPr lang="en-US"/>
        </a:p>
      </dgm:t>
    </dgm:pt>
    <dgm:pt modelId="{025290DD-22BB-4B84-B642-43BC9B367132}" type="sibTrans" cxnId="{F7884706-558E-4F2C-81DC-829330329521}">
      <dgm:prSet/>
      <dgm:spPr/>
      <dgm:t>
        <a:bodyPr/>
        <a:lstStyle/>
        <a:p>
          <a:endParaRPr lang="en-US"/>
        </a:p>
      </dgm:t>
    </dgm:pt>
    <dgm:pt modelId="{9B92CF65-BF88-48A4-B185-73B6E27776C2}">
      <dgm:prSet/>
      <dgm:spPr/>
      <dgm:t>
        <a:bodyPr/>
        <a:lstStyle/>
        <a:p>
          <a:r>
            <a:rPr lang="tr-TR" baseline="0"/>
            <a:t>Profesyonel</a:t>
          </a:r>
          <a:endParaRPr lang="en-US"/>
        </a:p>
      </dgm:t>
    </dgm:pt>
    <dgm:pt modelId="{EB69F5DA-2454-4DEF-AF65-31F6DBB9FC88}" type="parTrans" cxnId="{E46669CD-DEDA-44F0-8829-FA84B9C804B3}">
      <dgm:prSet/>
      <dgm:spPr/>
      <dgm:t>
        <a:bodyPr/>
        <a:lstStyle/>
        <a:p>
          <a:endParaRPr lang="en-US"/>
        </a:p>
      </dgm:t>
    </dgm:pt>
    <dgm:pt modelId="{1B784942-E85F-4A65-8653-30442F11AC66}" type="sibTrans" cxnId="{E46669CD-DEDA-44F0-8829-FA84B9C804B3}">
      <dgm:prSet/>
      <dgm:spPr/>
      <dgm:t>
        <a:bodyPr/>
        <a:lstStyle/>
        <a:p>
          <a:endParaRPr lang="en-US"/>
        </a:p>
      </dgm:t>
    </dgm:pt>
    <dgm:pt modelId="{094E82AB-CDA6-4B31-8AD5-E34548CB1495}">
      <dgm:prSet/>
      <dgm:spPr/>
      <dgm:t>
        <a:bodyPr/>
        <a:lstStyle/>
        <a:p>
          <a:r>
            <a:rPr lang="tr-TR" baseline="0"/>
            <a:t>Çevreye duyarlı</a:t>
          </a:r>
          <a:endParaRPr lang="en-US"/>
        </a:p>
      </dgm:t>
    </dgm:pt>
    <dgm:pt modelId="{37598616-56D2-43F1-B0E6-C517945288C1}" type="parTrans" cxnId="{14C3BB15-D161-4600-801D-83EBCE84CBDC}">
      <dgm:prSet/>
      <dgm:spPr/>
      <dgm:t>
        <a:bodyPr/>
        <a:lstStyle/>
        <a:p>
          <a:endParaRPr lang="en-US"/>
        </a:p>
      </dgm:t>
    </dgm:pt>
    <dgm:pt modelId="{103DBBFB-A8BB-493E-BBBB-59F7CB5753EB}" type="sibTrans" cxnId="{14C3BB15-D161-4600-801D-83EBCE84CBDC}">
      <dgm:prSet/>
      <dgm:spPr/>
      <dgm:t>
        <a:bodyPr/>
        <a:lstStyle/>
        <a:p>
          <a:endParaRPr lang="en-US"/>
        </a:p>
      </dgm:t>
    </dgm:pt>
    <dgm:pt modelId="{DFDD1E1C-441E-46EA-9DC5-5EBB750A8B39}">
      <dgm:prSet/>
      <dgm:spPr/>
      <dgm:t>
        <a:bodyPr/>
        <a:lstStyle/>
        <a:p>
          <a:r>
            <a:rPr lang="tr-TR" baseline="0" dirty="0"/>
            <a:t>Zamansız</a:t>
          </a:r>
        </a:p>
        <a:p>
          <a:endParaRPr lang="tr-TR" baseline="0" dirty="0"/>
        </a:p>
        <a:p>
          <a:endParaRPr lang="tr-TR" baseline="0" dirty="0"/>
        </a:p>
      </dgm:t>
    </dgm:pt>
    <dgm:pt modelId="{830D1A50-CBB4-4306-9048-95F1BE7D14F9}" type="parTrans" cxnId="{1545B951-1A30-4604-BBE6-B17C0BC88B50}">
      <dgm:prSet/>
      <dgm:spPr/>
      <dgm:t>
        <a:bodyPr/>
        <a:lstStyle/>
        <a:p>
          <a:endParaRPr lang="en-US"/>
        </a:p>
      </dgm:t>
    </dgm:pt>
    <dgm:pt modelId="{B1F540E8-9AFB-450F-AE71-B8E709F3F961}" type="sibTrans" cxnId="{1545B951-1A30-4604-BBE6-B17C0BC88B50}">
      <dgm:prSet/>
      <dgm:spPr/>
      <dgm:t>
        <a:bodyPr/>
        <a:lstStyle/>
        <a:p>
          <a:endParaRPr lang="en-US"/>
        </a:p>
      </dgm:t>
    </dgm:pt>
    <dgm:pt modelId="{E3E25C49-3EB5-4B67-ABE3-C106563D3E66}">
      <dgm:prSet/>
      <dgm:spPr/>
      <dgm:t>
        <a:bodyPr/>
        <a:lstStyle/>
        <a:p>
          <a:r>
            <a:rPr lang="tr-TR" baseline="0" dirty="0"/>
            <a:t>Kalite odaklı</a:t>
          </a:r>
        </a:p>
        <a:p>
          <a:endParaRPr lang="tr-TR" baseline="0" dirty="0"/>
        </a:p>
        <a:p>
          <a:endParaRPr lang="tr-TR" baseline="0" dirty="0"/>
        </a:p>
      </dgm:t>
    </dgm:pt>
    <dgm:pt modelId="{3AC4081A-D6D9-43CF-9E8B-C5201DB5B0CC}" type="parTrans" cxnId="{754E21BD-3744-4139-B149-62265FA0D7D1}">
      <dgm:prSet/>
      <dgm:spPr/>
      <dgm:t>
        <a:bodyPr/>
        <a:lstStyle/>
        <a:p>
          <a:endParaRPr lang="tr-TR"/>
        </a:p>
      </dgm:t>
    </dgm:pt>
    <dgm:pt modelId="{950FC942-6292-4844-B2C3-BF38CBF433A4}" type="sibTrans" cxnId="{754E21BD-3744-4139-B149-62265FA0D7D1}">
      <dgm:prSet/>
      <dgm:spPr/>
      <dgm:t>
        <a:bodyPr/>
        <a:lstStyle/>
        <a:p>
          <a:endParaRPr lang="tr-TR"/>
        </a:p>
      </dgm:t>
    </dgm:pt>
    <dgm:pt modelId="{A99DBE1E-7241-49AB-8269-57937076FBEF}" type="pres">
      <dgm:prSet presAssocID="{A91E6786-02F6-418B-A4ED-2A7C95F11633}" presName="diagram" presStyleCnt="0">
        <dgm:presLayoutVars>
          <dgm:dir/>
          <dgm:resizeHandles val="exact"/>
        </dgm:presLayoutVars>
      </dgm:prSet>
      <dgm:spPr/>
    </dgm:pt>
    <dgm:pt modelId="{CB9A75C5-0DF6-49AE-93B3-8D612EE761F1}" type="pres">
      <dgm:prSet presAssocID="{E14E9A5F-7028-4E30-95BA-A7ABDCE25AF6}" presName="node" presStyleLbl="node1" presStyleIdx="0" presStyleCnt="8">
        <dgm:presLayoutVars>
          <dgm:bulletEnabled val="1"/>
        </dgm:presLayoutVars>
      </dgm:prSet>
      <dgm:spPr/>
    </dgm:pt>
    <dgm:pt modelId="{2901F5C6-D89F-4809-9D1C-47BA0E7AD514}" type="pres">
      <dgm:prSet presAssocID="{02F77820-F24D-4EE5-A26D-477D94716BD0}" presName="sibTrans" presStyleCnt="0"/>
      <dgm:spPr/>
    </dgm:pt>
    <dgm:pt modelId="{237AB479-EDC8-4D93-B808-CDD4DCE1FE3F}" type="pres">
      <dgm:prSet presAssocID="{DC437E55-E5C7-463F-B60B-6FD76ED5CA94}" presName="node" presStyleLbl="node1" presStyleIdx="1" presStyleCnt="8">
        <dgm:presLayoutVars>
          <dgm:bulletEnabled val="1"/>
        </dgm:presLayoutVars>
      </dgm:prSet>
      <dgm:spPr/>
    </dgm:pt>
    <dgm:pt modelId="{7A78F056-4370-44DA-8078-EF6716FC212C}" type="pres">
      <dgm:prSet presAssocID="{B5B5033C-1828-4146-9C99-AC0FF29042FC}" presName="sibTrans" presStyleCnt="0"/>
      <dgm:spPr/>
    </dgm:pt>
    <dgm:pt modelId="{BA44A34F-55E5-4E13-B6B8-C90AAF57C9C6}" type="pres">
      <dgm:prSet presAssocID="{0E7708E8-B1FE-44DA-8FD9-DE58F96DC8E7}" presName="node" presStyleLbl="node1" presStyleIdx="2" presStyleCnt="8">
        <dgm:presLayoutVars>
          <dgm:bulletEnabled val="1"/>
        </dgm:presLayoutVars>
      </dgm:prSet>
      <dgm:spPr/>
    </dgm:pt>
    <dgm:pt modelId="{C44267A3-FFBD-4ACB-BD8E-AB88F311EDC1}" type="pres">
      <dgm:prSet presAssocID="{908ADD61-763D-456D-B575-58FFBB05673C}" presName="sibTrans" presStyleCnt="0"/>
      <dgm:spPr/>
    </dgm:pt>
    <dgm:pt modelId="{027D3193-0F21-4E04-A9EF-7AA214C51194}" type="pres">
      <dgm:prSet presAssocID="{B937193A-6DE8-4BCF-856C-2110B0C212FB}" presName="node" presStyleLbl="node1" presStyleIdx="3" presStyleCnt="8">
        <dgm:presLayoutVars>
          <dgm:bulletEnabled val="1"/>
        </dgm:presLayoutVars>
      </dgm:prSet>
      <dgm:spPr/>
    </dgm:pt>
    <dgm:pt modelId="{4E111482-877F-422C-BC41-A051132712B9}" type="pres">
      <dgm:prSet presAssocID="{025290DD-22BB-4B84-B642-43BC9B367132}" presName="sibTrans" presStyleCnt="0"/>
      <dgm:spPr/>
    </dgm:pt>
    <dgm:pt modelId="{AB5B9179-F9F2-49BC-8BE0-5D01179E52BC}" type="pres">
      <dgm:prSet presAssocID="{9B92CF65-BF88-48A4-B185-73B6E27776C2}" presName="node" presStyleLbl="node1" presStyleIdx="4" presStyleCnt="8">
        <dgm:presLayoutVars>
          <dgm:bulletEnabled val="1"/>
        </dgm:presLayoutVars>
      </dgm:prSet>
      <dgm:spPr/>
    </dgm:pt>
    <dgm:pt modelId="{40161D3D-D1C3-4A47-9861-08E64155CDE3}" type="pres">
      <dgm:prSet presAssocID="{1B784942-E85F-4A65-8653-30442F11AC66}" presName="sibTrans" presStyleCnt="0"/>
      <dgm:spPr/>
    </dgm:pt>
    <dgm:pt modelId="{A06197DD-AA9F-419E-9220-A85FFE27E464}" type="pres">
      <dgm:prSet presAssocID="{094E82AB-CDA6-4B31-8AD5-E34548CB1495}" presName="node" presStyleLbl="node1" presStyleIdx="5" presStyleCnt="8">
        <dgm:presLayoutVars>
          <dgm:bulletEnabled val="1"/>
        </dgm:presLayoutVars>
      </dgm:prSet>
      <dgm:spPr/>
    </dgm:pt>
    <dgm:pt modelId="{3D753A2E-AF81-4792-8F36-D62B5C6E8771}" type="pres">
      <dgm:prSet presAssocID="{103DBBFB-A8BB-493E-BBBB-59F7CB5753EB}" presName="sibTrans" presStyleCnt="0"/>
      <dgm:spPr/>
    </dgm:pt>
    <dgm:pt modelId="{8F5CCF10-BA4D-402D-A6EE-7FF989B03C4B}" type="pres">
      <dgm:prSet presAssocID="{DFDD1E1C-441E-46EA-9DC5-5EBB750A8B39}" presName="node" presStyleLbl="node1" presStyleIdx="6" presStyleCnt="8" custLinFactNeighborX="128" custLinFactNeighborY="-6094">
        <dgm:presLayoutVars>
          <dgm:bulletEnabled val="1"/>
        </dgm:presLayoutVars>
      </dgm:prSet>
      <dgm:spPr/>
    </dgm:pt>
    <dgm:pt modelId="{1B4E8C41-F970-4ACB-865C-EAD41495A3D3}" type="pres">
      <dgm:prSet presAssocID="{B1F540E8-9AFB-450F-AE71-B8E709F3F961}" presName="sibTrans" presStyleCnt="0"/>
      <dgm:spPr/>
    </dgm:pt>
    <dgm:pt modelId="{D0FE2FC0-3AF1-4B1C-92A1-2A7D30EFB184}" type="pres">
      <dgm:prSet presAssocID="{E3E25C49-3EB5-4B67-ABE3-C106563D3E66}" presName="node" presStyleLbl="node1" presStyleIdx="7" presStyleCnt="8" custLinFactNeighborX="-355" custLinFactNeighborY="-2296">
        <dgm:presLayoutVars>
          <dgm:bulletEnabled val="1"/>
        </dgm:presLayoutVars>
      </dgm:prSet>
      <dgm:spPr/>
    </dgm:pt>
  </dgm:ptLst>
  <dgm:cxnLst>
    <dgm:cxn modelId="{F7884706-558E-4F2C-81DC-829330329521}" srcId="{A91E6786-02F6-418B-A4ED-2A7C95F11633}" destId="{B937193A-6DE8-4BCF-856C-2110B0C212FB}" srcOrd="3" destOrd="0" parTransId="{9ECB235E-0154-4275-85D6-8EAAA8AA2C22}" sibTransId="{025290DD-22BB-4B84-B642-43BC9B367132}"/>
    <dgm:cxn modelId="{E4AC9813-F77C-4A9F-9634-3297CAA59D17}" type="presOf" srcId="{DFDD1E1C-441E-46EA-9DC5-5EBB750A8B39}" destId="{8F5CCF10-BA4D-402D-A6EE-7FF989B03C4B}" srcOrd="0" destOrd="0" presId="urn:microsoft.com/office/officeart/2005/8/layout/default"/>
    <dgm:cxn modelId="{14C3BB15-D161-4600-801D-83EBCE84CBDC}" srcId="{A91E6786-02F6-418B-A4ED-2A7C95F11633}" destId="{094E82AB-CDA6-4B31-8AD5-E34548CB1495}" srcOrd="5" destOrd="0" parTransId="{37598616-56D2-43F1-B0E6-C517945288C1}" sibTransId="{103DBBFB-A8BB-493E-BBBB-59F7CB5753EB}"/>
    <dgm:cxn modelId="{8F2D5030-B3BF-4A33-86DB-187EF0C5EC94}" type="presOf" srcId="{E3E25C49-3EB5-4B67-ABE3-C106563D3E66}" destId="{D0FE2FC0-3AF1-4B1C-92A1-2A7D30EFB184}" srcOrd="0" destOrd="0" presId="urn:microsoft.com/office/officeart/2005/8/layout/default"/>
    <dgm:cxn modelId="{65FFDC35-6FC1-4AF9-8353-0F25501483F7}" srcId="{A91E6786-02F6-418B-A4ED-2A7C95F11633}" destId="{E14E9A5F-7028-4E30-95BA-A7ABDCE25AF6}" srcOrd="0" destOrd="0" parTransId="{CCA5BECE-283B-435C-B2F0-45FB2B4CF18B}" sibTransId="{02F77820-F24D-4EE5-A26D-477D94716BD0}"/>
    <dgm:cxn modelId="{15B1383F-3B41-45B5-9774-980640C9BF64}" type="presOf" srcId="{DC437E55-E5C7-463F-B60B-6FD76ED5CA94}" destId="{237AB479-EDC8-4D93-B808-CDD4DCE1FE3F}" srcOrd="0" destOrd="0" presId="urn:microsoft.com/office/officeart/2005/8/layout/default"/>
    <dgm:cxn modelId="{D61C1E5D-B25D-41A9-851D-509EC807ED35}" type="presOf" srcId="{A91E6786-02F6-418B-A4ED-2A7C95F11633}" destId="{A99DBE1E-7241-49AB-8269-57937076FBEF}" srcOrd="0" destOrd="0" presId="urn:microsoft.com/office/officeart/2005/8/layout/default"/>
    <dgm:cxn modelId="{FCD6E35E-11A6-4EDC-9621-5F91A2DA4D77}" type="presOf" srcId="{B937193A-6DE8-4BCF-856C-2110B0C212FB}" destId="{027D3193-0F21-4E04-A9EF-7AA214C51194}" srcOrd="0" destOrd="0" presId="urn:microsoft.com/office/officeart/2005/8/layout/default"/>
    <dgm:cxn modelId="{1545B951-1A30-4604-BBE6-B17C0BC88B50}" srcId="{A91E6786-02F6-418B-A4ED-2A7C95F11633}" destId="{DFDD1E1C-441E-46EA-9DC5-5EBB750A8B39}" srcOrd="6" destOrd="0" parTransId="{830D1A50-CBB4-4306-9048-95F1BE7D14F9}" sibTransId="{B1F540E8-9AFB-450F-AE71-B8E709F3F961}"/>
    <dgm:cxn modelId="{D12D18A3-ADBB-4EA1-99D5-D7D3C38486DE}" type="presOf" srcId="{094E82AB-CDA6-4B31-8AD5-E34548CB1495}" destId="{A06197DD-AA9F-419E-9220-A85FFE27E464}" srcOrd="0" destOrd="0" presId="urn:microsoft.com/office/officeart/2005/8/layout/default"/>
    <dgm:cxn modelId="{244C0BA4-9F23-49F1-B239-D14B7B1838C1}" srcId="{A91E6786-02F6-418B-A4ED-2A7C95F11633}" destId="{0E7708E8-B1FE-44DA-8FD9-DE58F96DC8E7}" srcOrd="2" destOrd="0" parTransId="{530A77B0-D040-4531-9E05-17E4396BBECB}" sibTransId="{908ADD61-763D-456D-B575-58FFBB05673C}"/>
    <dgm:cxn modelId="{FF0EA7A9-609F-4CC7-BCC1-CE5A000D46A4}" type="presOf" srcId="{9B92CF65-BF88-48A4-B185-73B6E27776C2}" destId="{AB5B9179-F9F2-49BC-8BE0-5D01179E52BC}" srcOrd="0" destOrd="0" presId="urn:microsoft.com/office/officeart/2005/8/layout/default"/>
    <dgm:cxn modelId="{DC174EB1-7643-4061-9510-4519077B4ED1}" type="presOf" srcId="{0E7708E8-B1FE-44DA-8FD9-DE58F96DC8E7}" destId="{BA44A34F-55E5-4E13-B6B8-C90AAF57C9C6}" srcOrd="0" destOrd="0" presId="urn:microsoft.com/office/officeart/2005/8/layout/default"/>
    <dgm:cxn modelId="{754E21BD-3744-4139-B149-62265FA0D7D1}" srcId="{A91E6786-02F6-418B-A4ED-2A7C95F11633}" destId="{E3E25C49-3EB5-4B67-ABE3-C106563D3E66}" srcOrd="7" destOrd="0" parTransId="{3AC4081A-D6D9-43CF-9E8B-C5201DB5B0CC}" sibTransId="{950FC942-6292-4844-B2C3-BF38CBF433A4}"/>
    <dgm:cxn modelId="{1DEC82C0-A0C3-40D8-AA16-19D1F442252C}" type="presOf" srcId="{E14E9A5F-7028-4E30-95BA-A7ABDCE25AF6}" destId="{CB9A75C5-0DF6-49AE-93B3-8D612EE761F1}" srcOrd="0" destOrd="0" presId="urn:microsoft.com/office/officeart/2005/8/layout/default"/>
    <dgm:cxn modelId="{E46669CD-DEDA-44F0-8829-FA84B9C804B3}" srcId="{A91E6786-02F6-418B-A4ED-2A7C95F11633}" destId="{9B92CF65-BF88-48A4-B185-73B6E27776C2}" srcOrd="4" destOrd="0" parTransId="{EB69F5DA-2454-4DEF-AF65-31F6DBB9FC88}" sibTransId="{1B784942-E85F-4A65-8653-30442F11AC66}"/>
    <dgm:cxn modelId="{F49EEFF2-FCC6-47BD-A8E0-83D4702AEA67}" srcId="{A91E6786-02F6-418B-A4ED-2A7C95F11633}" destId="{DC437E55-E5C7-463F-B60B-6FD76ED5CA94}" srcOrd="1" destOrd="0" parTransId="{818D0C60-3FAF-408A-8E01-0F6BDF140F0D}" sibTransId="{B5B5033C-1828-4146-9C99-AC0FF29042FC}"/>
    <dgm:cxn modelId="{28B5B338-F994-4146-903D-6EF951941154}" type="presParOf" srcId="{A99DBE1E-7241-49AB-8269-57937076FBEF}" destId="{CB9A75C5-0DF6-49AE-93B3-8D612EE761F1}" srcOrd="0" destOrd="0" presId="urn:microsoft.com/office/officeart/2005/8/layout/default"/>
    <dgm:cxn modelId="{2282F543-56FE-4E28-AC8E-463B6A2925E9}" type="presParOf" srcId="{A99DBE1E-7241-49AB-8269-57937076FBEF}" destId="{2901F5C6-D89F-4809-9D1C-47BA0E7AD514}" srcOrd="1" destOrd="0" presId="urn:microsoft.com/office/officeart/2005/8/layout/default"/>
    <dgm:cxn modelId="{2787B05E-3463-4354-B664-1E1FFBA0D868}" type="presParOf" srcId="{A99DBE1E-7241-49AB-8269-57937076FBEF}" destId="{237AB479-EDC8-4D93-B808-CDD4DCE1FE3F}" srcOrd="2" destOrd="0" presId="urn:microsoft.com/office/officeart/2005/8/layout/default"/>
    <dgm:cxn modelId="{F53B3390-AA69-4070-9551-5DEF6EE4881D}" type="presParOf" srcId="{A99DBE1E-7241-49AB-8269-57937076FBEF}" destId="{7A78F056-4370-44DA-8078-EF6716FC212C}" srcOrd="3" destOrd="0" presId="urn:microsoft.com/office/officeart/2005/8/layout/default"/>
    <dgm:cxn modelId="{AECDE808-FAED-4A7A-A4D0-1B42DA115216}" type="presParOf" srcId="{A99DBE1E-7241-49AB-8269-57937076FBEF}" destId="{BA44A34F-55E5-4E13-B6B8-C90AAF57C9C6}" srcOrd="4" destOrd="0" presId="urn:microsoft.com/office/officeart/2005/8/layout/default"/>
    <dgm:cxn modelId="{850A8F7A-9B33-48F9-8CA0-091597B4B202}" type="presParOf" srcId="{A99DBE1E-7241-49AB-8269-57937076FBEF}" destId="{C44267A3-FFBD-4ACB-BD8E-AB88F311EDC1}" srcOrd="5" destOrd="0" presId="urn:microsoft.com/office/officeart/2005/8/layout/default"/>
    <dgm:cxn modelId="{A0756C45-BEAD-4D60-AF2B-A22F645ED1FD}" type="presParOf" srcId="{A99DBE1E-7241-49AB-8269-57937076FBEF}" destId="{027D3193-0F21-4E04-A9EF-7AA214C51194}" srcOrd="6" destOrd="0" presId="urn:microsoft.com/office/officeart/2005/8/layout/default"/>
    <dgm:cxn modelId="{BEE07C35-D6F2-4A86-8E9E-8C1576397ED4}" type="presParOf" srcId="{A99DBE1E-7241-49AB-8269-57937076FBEF}" destId="{4E111482-877F-422C-BC41-A051132712B9}" srcOrd="7" destOrd="0" presId="urn:microsoft.com/office/officeart/2005/8/layout/default"/>
    <dgm:cxn modelId="{A9469DC3-4A05-4D24-99B9-924888DC483E}" type="presParOf" srcId="{A99DBE1E-7241-49AB-8269-57937076FBEF}" destId="{AB5B9179-F9F2-49BC-8BE0-5D01179E52BC}" srcOrd="8" destOrd="0" presId="urn:microsoft.com/office/officeart/2005/8/layout/default"/>
    <dgm:cxn modelId="{D1E6F6A3-022C-4F22-B596-3FAC2FF8A11C}" type="presParOf" srcId="{A99DBE1E-7241-49AB-8269-57937076FBEF}" destId="{40161D3D-D1C3-4A47-9861-08E64155CDE3}" srcOrd="9" destOrd="0" presId="urn:microsoft.com/office/officeart/2005/8/layout/default"/>
    <dgm:cxn modelId="{A874BF6C-F845-4CFF-898B-34C6B6A316D7}" type="presParOf" srcId="{A99DBE1E-7241-49AB-8269-57937076FBEF}" destId="{A06197DD-AA9F-419E-9220-A85FFE27E464}" srcOrd="10" destOrd="0" presId="urn:microsoft.com/office/officeart/2005/8/layout/default"/>
    <dgm:cxn modelId="{AE8D315D-DF3B-4CAC-B8A0-8F3E9C909D39}" type="presParOf" srcId="{A99DBE1E-7241-49AB-8269-57937076FBEF}" destId="{3D753A2E-AF81-4792-8F36-D62B5C6E8771}" srcOrd="11" destOrd="0" presId="urn:microsoft.com/office/officeart/2005/8/layout/default"/>
    <dgm:cxn modelId="{0DF4C3CE-55F0-4B47-B1A4-4C2E3E90CCDF}" type="presParOf" srcId="{A99DBE1E-7241-49AB-8269-57937076FBEF}" destId="{8F5CCF10-BA4D-402D-A6EE-7FF989B03C4B}" srcOrd="12" destOrd="0" presId="urn:microsoft.com/office/officeart/2005/8/layout/default"/>
    <dgm:cxn modelId="{B1D50706-0379-4054-AD22-5A2551981241}" type="presParOf" srcId="{A99DBE1E-7241-49AB-8269-57937076FBEF}" destId="{1B4E8C41-F970-4ACB-865C-EAD41495A3D3}" srcOrd="13" destOrd="0" presId="urn:microsoft.com/office/officeart/2005/8/layout/default"/>
    <dgm:cxn modelId="{144A8D8B-7A44-4954-ABF1-A45BD45AA225}" type="presParOf" srcId="{A99DBE1E-7241-49AB-8269-57937076FBEF}" destId="{D0FE2FC0-3AF1-4B1C-92A1-2A7D30EFB184}"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B6417-5140-4F79-AD2A-CF2A00ACBE01}"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44411A8C-73BB-4838-B3FE-8D0E2D08CFDC}">
      <dgm:prSet/>
      <dgm:spPr/>
      <dgm:t>
        <a:bodyPr/>
        <a:lstStyle/>
        <a:p>
          <a:r>
            <a:rPr lang="tr-TR" dirty="0"/>
            <a:t>18-60 yaş arası, Z, Y ve X jenerasyonu</a:t>
          </a:r>
          <a:endParaRPr lang="en-US" dirty="0"/>
        </a:p>
      </dgm:t>
    </dgm:pt>
    <dgm:pt modelId="{2EB2DCAC-63E3-4D01-9DCE-D937D1186758}" type="parTrans" cxnId="{EF9986CB-2C62-4C0D-A84F-0B195C97EBA9}">
      <dgm:prSet/>
      <dgm:spPr/>
      <dgm:t>
        <a:bodyPr/>
        <a:lstStyle/>
        <a:p>
          <a:endParaRPr lang="en-US"/>
        </a:p>
      </dgm:t>
    </dgm:pt>
    <dgm:pt modelId="{47688D4D-6C6C-4C9C-A29E-D78620A18176}" type="sibTrans" cxnId="{EF9986CB-2C62-4C0D-A84F-0B195C97EBA9}">
      <dgm:prSet/>
      <dgm:spPr/>
      <dgm:t>
        <a:bodyPr/>
        <a:lstStyle/>
        <a:p>
          <a:endParaRPr lang="en-US"/>
        </a:p>
      </dgm:t>
    </dgm:pt>
    <dgm:pt modelId="{6A9CF94B-DE52-45EB-B595-408AD4E74D28}">
      <dgm:prSet/>
      <dgm:spPr/>
      <dgm:t>
        <a:bodyPr/>
        <a:lstStyle/>
        <a:p>
          <a:r>
            <a:rPr lang="tr-TR" dirty="0"/>
            <a:t>%60 kadın</a:t>
          </a:r>
        </a:p>
        <a:p>
          <a:r>
            <a:rPr lang="tr-TR" dirty="0"/>
            <a:t>%40 erkek</a:t>
          </a:r>
          <a:endParaRPr lang="en-US" dirty="0"/>
        </a:p>
      </dgm:t>
    </dgm:pt>
    <dgm:pt modelId="{45EAD9CA-62B4-4463-AA2D-8C4186A6C53C}" type="parTrans" cxnId="{29A594DC-C37D-460D-85E5-ACCB1A07A00B}">
      <dgm:prSet/>
      <dgm:spPr/>
      <dgm:t>
        <a:bodyPr/>
        <a:lstStyle/>
        <a:p>
          <a:endParaRPr lang="en-US"/>
        </a:p>
      </dgm:t>
    </dgm:pt>
    <dgm:pt modelId="{C31EF5D5-BD9F-4C7B-B58B-C52886C73D49}" type="sibTrans" cxnId="{29A594DC-C37D-460D-85E5-ACCB1A07A00B}">
      <dgm:prSet/>
      <dgm:spPr/>
      <dgm:t>
        <a:bodyPr/>
        <a:lstStyle/>
        <a:p>
          <a:endParaRPr lang="en-US"/>
        </a:p>
      </dgm:t>
    </dgm:pt>
    <dgm:pt modelId="{3C456C4E-55A3-44F0-9BFB-98FF725250D8}">
      <dgm:prSet/>
      <dgm:spPr/>
      <dgm:t>
        <a:bodyPr/>
        <a:lstStyle/>
        <a:p>
          <a:r>
            <a:rPr lang="tr-TR"/>
            <a:t>B, B+, C gelir tipleri</a:t>
          </a:r>
          <a:endParaRPr lang="en-US"/>
        </a:p>
      </dgm:t>
    </dgm:pt>
    <dgm:pt modelId="{EA299584-6722-4813-A728-346BBBD689DD}" type="parTrans" cxnId="{31107BC0-69F9-452F-940B-7A8423EA8AD0}">
      <dgm:prSet/>
      <dgm:spPr/>
      <dgm:t>
        <a:bodyPr/>
        <a:lstStyle/>
        <a:p>
          <a:endParaRPr lang="en-US"/>
        </a:p>
      </dgm:t>
    </dgm:pt>
    <dgm:pt modelId="{DBA74881-CE4F-4A2F-B8AA-B64739D29BCB}" type="sibTrans" cxnId="{31107BC0-69F9-452F-940B-7A8423EA8AD0}">
      <dgm:prSet/>
      <dgm:spPr/>
      <dgm:t>
        <a:bodyPr/>
        <a:lstStyle/>
        <a:p>
          <a:endParaRPr lang="en-US"/>
        </a:p>
      </dgm:t>
    </dgm:pt>
    <dgm:pt modelId="{95575C5C-4E58-4B14-B851-D5E152A37A36}">
      <dgm:prSet/>
      <dgm:spPr/>
      <dgm:t>
        <a:bodyPr/>
        <a:lstStyle/>
        <a:p>
          <a:r>
            <a:rPr lang="tr-TR" dirty="0"/>
            <a:t>Lise ve üstü eğitimli kadınlar</a:t>
          </a:r>
          <a:endParaRPr lang="en-US" dirty="0"/>
        </a:p>
      </dgm:t>
    </dgm:pt>
    <dgm:pt modelId="{81A5414F-176D-49EB-9F87-9E2C553C8DEF}" type="parTrans" cxnId="{B7BF3F10-F9F5-4963-BA72-D2D458719047}">
      <dgm:prSet/>
      <dgm:spPr/>
      <dgm:t>
        <a:bodyPr/>
        <a:lstStyle/>
        <a:p>
          <a:endParaRPr lang="en-US"/>
        </a:p>
      </dgm:t>
    </dgm:pt>
    <dgm:pt modelId="{86ACE9AD-3684-4A0A-81C7-D5620DAE72FC}" type="sibTrans" cxnId="{B7BF3F10-F9F5-4963-BA72-D2D458719047}">
      <dgm:prSet/>
      <dgm:spPr/>
      <dgm:t>
        <a:bodyPr/>
        <a:lstStyle/>
        <a:p>
          <a:endParaRPr lang="en-US"/>
        </a:p>
      </dgm:t>
    </dgm:pt>
    <dgm:pt modelId="{889EA8BF-D4DD-4851-BE4A-A898DF4F0E69}" type="pres">
      <dgm:prSet presAssocID="{EBCB6417-5140-4F79-AD2A-CF2A00ACBE01}" presName="cycle" presStyleCnt="0">
        <dgm:presLayoutVars>
          <dgm:dir/>
          <dgm:resizeHandles val="exact"/>
        </dgm:presLayoutVars>
      </dgm:prSet>
      <dgm:spPr/>
    </dgm:pt>
    <dgm:pt modelId="{8A25884B-9A39-4CC7-8A61-62A228DBCF61}" type="pres">
      <dgm:prSet presAssocID="{44411A8C-73BB-4838-B3FE-8D0E2D08CFDC}" presName="dummy" presStyleCnt="0"/>
      <dgm:spPr/>
    </dgm:pt>
    <dgm:pt modelId="{49B1DD11-A4E2-4460-A442-B3522F3496DD}" type="pres">
      <dgm:prSet presAssocID="{44411A8C-73BB-4838-B3FE-8D0E2D08CFDC}" presName="node" presStyleLbl="revTx" presStyleIdx="0" presStyleCnt="4">
        <dgm:presLayoutVars>
          <dgm:bulletEnabled val="1"/>
        </dgm:presLayoutVars>
      </dgm:prSet>
      <dgm:spPr/>
    </dgm:pt>
    <dgm:pt modelId="{D310C6AF-2CA4-4664-BDD7-34A4B9684B2C}" type="pres">
      <dgm:prSet presAssocID="{47688D4D-6C6C-4C9C-A29E-D78620A18176}" presName="sibTrans" presStyleLbl="node1" presStyleIdx="0" presStyleCnt="4"/>
      <dgm:spPr/>
    </dgm:pt>
    <dgm:pt modelId="{900EF3AE-7742-4E94-B0E2-B67A23F7DA2F}" type="pres">
      <dgm:prSet presAssocID="{6A9CF94B-DE52-45EB-B595-408AD4E74D28}" presName="dummy" presStyleCnt="0"/>
      <dgm:spPr/>
    </dgm:pt>
    <dgm:pt modelId="{C6ECB17F-43BE-47EE-90EA-371E94631316}" type="pres">
      <dgm:prSet presAssocID="{6A9CF94B-DE52-45EB-B595-408AD4E74D28}" presName="node" presStyleLbl="revTx" presStyleIdx="1" presStyleCnt="4">
        <dgm:presLayoutVars>
          <dgm:bulletEnabled val="1"/>
        </dgm:presLayoutVars>
      </dgm:prSet>
      <dgm:spPr/>
    </dgm:pt>
    <dgm:pt modelId="{8FA3EF1B-AA2C-4B2C-AAB6-8365D5CC5A2E}" type="pres">
      <dgm:prSet presAssocID="{C31EF5D5-BD9F-4C7B-B58B-C52886C73D49}" presName="sibTrans" presStyleLbl="node1" presStyleIdx="1" presStyleCnt="4"/>
      <dgm:spPr/>
    </dgm:pt>
    <dgm:pt modelId="{373ADEA3-9A99-42EB-AAC2-72A61F162D2F}" type="pres">
      <dgm:prSet presAssocID="{3C456C4E-55A3-44F0-9BFB-98FF725250D8}" presName="dummy" presStyleCnt="0"/>
      <dgm:spPr/>
    </dgm:pt>
    <dgm:pt modelId="{5B693302-83A8-433C-BF4E-91DDA4298838}" type="pres">
      <dgm:prSet presAssocID="{3C456C4E-55A3-44F0-9BFB-98FF725250D8}" presName="node" presStyleLbl="revTx" presStyleIdx="2" presStyleCnt="4">
        <dgm:presLayoutVars>
          <dgm:bulletEnabled val="1"/>
        </dgm:presLayoutVars>
      </dgm:prSet>
      <dgm:spPr/>
    </dgm:pt>
    <dgm:pt modelId="{F38514B7-30A2-452D-AB94-6B2DB1386429}" type="pres">
      <dgm:prSet presAssocID="{DBA74881-CE4F-4A2F-B8AA-B64739D29BCB}" presName="sibTrans" presStyleLbl="node1" presStyleIdx="2" presStyleCnt="4"/>
      <dgm:spPr/>
    </dgm:pt>
    <dgm:pt modelId="{7BAE500A-5B3D-49EF-9834-26DB16D57CCF}" type="pres">
      <dgm:prSet presAssocID="{95575C5C-4E58-4B14-B851-D5E152A37A36}" presName="dummy" presStyleCnt="0"/>
      <dgm:spPr/>
    </dgm:pt>
    <dgm:pt modelId="{77C8C436-C997-447E-A19A-A92898C0C194}" type="pres">
      <dgm:prSet presAssocID="{95575C5C-4E58-4B14-B851-D5E152A37A36}" presName="node" presStyleLbl="revTx" presStyleIdx="3" presStyleCnt="4">
        <dgm:presLayoutVars>
          <dgm:bulletEnabled val="1"/>
        </dgm:presLayoutVars>
      </dgm:prSet>
      <dgm:spPr/>
    </dgm:pt>
    <dgm:pt modelId="{F7A99233-8C2C-4772-AF08-E78C39210898}" type="pres">
      <dgm:prSet presAssocID="{86ACE9AD-3684-4A0A-81C7-D5620DAE72FC}" presName="sibTrans" presStyleLbl="node1" presStyleIdx="3" presStyleCnt="4"/>
      <dgm:spPr/>
    </dgm:pt>
  </dgm:ptLst>
  <dgm:cxnLst>
    <dgm:cxn modelId="{B7BF3F10-F9F5-4963-BA72-D2D458719047}" srcId="{EBCB6417-5140-4F79-AD2A-CF2A00ACBE01}" destId="{95575C5C-4E58-4B14-B851-D5E152A37A36}" srcOrd="3" destOrd="0" parTransId="{81A5414F-176D-49EB-9F87-9E2C553C8DEF}" sibTransId="{86ACE9AD-3684-4A0A-81C7-D5620DAE72FC}"/>
    <dgm:cxn modelId="{FFACF716-BA66-430E-8EAA-2A6C28F8F8E8}" type="presOf" srcId="{44411A8C-73BB-4838-B3FE-8D0E2D08CFDC}" destId="{49B1DD11-A4E2-4460-A442-B3522F3496DD}" srcOrd="0" destOrd="0" presId="urn:microsoft.com/office/officeart/2005/8/layout/cycle1"/>
    <dgm:cxn modelId="{3E6DDB21-4610-4C62-BE9F-4E554FB796EF}" type="presOf" srcId="{3C456C4E-55A3-44F0-9BFB-98FF725250D8}" destId="{5B693302-83A8-433C-BF4E-91DDA4298838}" srcOrd="0" destOrd="0" presId="urn:microsoft.com/office/officeart/2005/8/layout/cycle1"/>
    <dgm:cxn modelId="{8F8E8852-D15E-4C6B-ABE5-1DA1DB95B114}" type="presOf" srcId="{C31EF5D5-BD9F-4C7B-B58B-C52886C73D49}" destId="{8FA3EF1B-AA2C-4B2C-AAB6-8365D5CC5A2E}" srcOrd="0" destOrd="0" presId="urn:microsoft.com/office/officeart/2005/8/layout/cycle1"/>
    <dgm:cxn modelId="{8F43A653-E175-4BEC-AB62-932210F5D16A}" type="presOf" srcId="{6A9CF94B-DE52-45EB-B595-408AD4E74D28}" destId="{C6ECB17F-43BE-47EE-90EA-371E94631316}" srcOrd="0" destOrd="0" presId="urn:microsoft.com/office/officeart/2005/8/layout/cycle1"/>
    <dgm:cxn modelId="{83DE5D5A-75D9-4D7A-8970-E7BDAF4F5C32}" type="presOf" srcId="{EBCB6417-5140-4F79-AD2A-CF2A00ACBE01}" destId="{889EA8BF-D4DD-4851-BE4A-A898DF4F0E69}" srcOrd="0" destOrd="0" presId="urn:microsoft.com/office/officeart/2005/8/layout/cycle1"/>
    <dgm:cxn modelId="{B00628B6-A2F2-4A08-9C39-38BD1BC37245}" type="presOf" srcId="{47688D4D-6C6C-4C9C-A29E-D78620A18176}" destId="{D310C6AF-2CA4-4664-BDD7-34A4B9684B2C}" srcOrd="0" destOrd="0" presId="urn:microsoft.com/office/officeart/2005/8/layout/cycle1"/>
    <dgm:cxn modelId="{D66AD7B8-8EE4-45BF-B7EE-F0EAE68F88D8}" type="presOf" srcId="{DBA74881-CE4F-4A2F-B8AA-B64739D29BCB}" destId="{F38514B7-30A2-452D-AB94-6B2DB1386429}" srcOrd="0" destOrd="0" presId="urn:microsoft.com/office/officeart/2005/8/layout/cycle1"/>
    <dgm:cxn modelId="{31107BC0-69F9-452F-940B-7A8423EA8AD0}" srcId="{EBCB6417-5140-4F79-AD2A-CF2A00ACBE01}" destId="{3C456C4E-55A3-44F0-9BFB-98FF725250D8}" srcOrd="2" destOrd="0" parTransId="{EA299584-6722-4813-A728-346BBBD689DD}" sibTransId="{DBA74881-CE4F-4A2F-B8AA-B64739D29BCB}"/>
    <dgm:cxn modelId="{EF9986CB-2C62-4C0D-A84F-0B195C97EBA9}" srcId="{EBCB6417-5140-4F79-AD2A-CF2A00ACBE01}" destId="{44411A8C-73BB-4838-B3FE-8D0E2D08CFDC}" srcOrd="0" destOrd="0" parTransId="{2EB2DCAC-63E3-4D01-9DCE-D937D1186758}" sibTransId="{47688D4D-6C6C-4C9C-A29E-D78620A18176}"/>
    <dgm:cxn modelId="{29A594DC-C37D-460D-85E5-ACCB1A07A00B}" srcId="{EBCB6417-5140-4F79-AD2A-CF2A00ACBE01}" destId="{6A9CF94B-DE52-45EB-B595-408AD4E74D28}" srcOrd="1" destOrd="0" parTransId="{45EAD9CA-62B4-4463-AA2D-8C4186A6C53C}" sibTransId="{C31EF5D5-BD9F-4C7B-B58B-C52886C73D49}"/>
    <dgm:cxn modelId="{579BC8ED-C7C1-4AF2-82DA-5721232FDBF8}" type="presOf" srcId="{95575C5C-4E58-4B14-B851-D5E152A37A36}" destId="{77C8C436-C997-447E-A19A-A92898C0C194}" srcOrd="0" destOrd="0" presId="urn:microsoft.com/office/officeart/2005/8/layout/cycle1"/>
    <dgm:cxn modelId="{5044DEF9-D16F-45DE-9214-7C0EAE25D439}" type="presOf" srcId="{86ACE9AD-3684-4A0A-81C7-D5620DAE72FC}" destId="{F7A99233-8C2C-4772-AF08-E78C39210898}" srcOrd="0" destOrd="0" presId="urn:microsoft.com/office/officeart/2005/8/layout/cycle1"/>
    <dgm:cxn modelId="{563B12F1-F303-49CF-8950-CC17694E3E14}" type="presParOf" srcId="{889EA8BF-D4DD-4851-BE4A-A898DF4F0E69}" destId="{8A25884B-9A39-4CC7-8A61-62A228DBCF61}" srcOrd="0" destOrd="0" presId="urn:microsoft.com/office/officeart/2005/8/layout/cycle1"/>
    <dgm:cxn modelId="{27BB6980-9F1A-4744-813E-C3147F74DD8C}" type="presParOf" srcId="{889EA8BF-D4DD-4851-BE4A-A898DF4F0E69}" destId="{49B1DD11-A4E2-4460-A442-B3522F3496DD}" srcOrd="1" destOrd="0" presId="urn:microsoft.com/office/officeart/2005/8/layout/cycle1"/>
    <dgm:cxn modelId="{7903B571-5D06-4AA2-ABDA-A907AE7B8538}" type="presParOf" srcId="{889EA8BF-D4DD-4851-BE4A-A898DF4F0E69}" destId="{D310C6AF-2CA4-4664-BDD7-34A4B9684B2C}" srcOrd="2" destOrd="0" presId="urn:microsoft.com/office/officeart/2005/8/layout/cycle1"/>
    <dgm:cxn modelId="{517DCC45-1A1D-4BB6-928A-7FEBD72821EE}" type="presParOf" srcId="{889EA8BF-D4DD-4851-BE4A-A898DF4F0E69}" destId="{900EF3AE-7742-4E94-B0E2-B67A23F7DA2F}" srcOrd="3" destOrd="0" presId="urn:microsoft.com/office/officeart/2005/8/layout/cycle1"/>
    <dgm:cxn modelId="{C450D863-B348-4E5A-803B-205EA3316FC6}" type="presParOf" srcId="{889EA8BF-D4DD-4851-BE4A-A898DF4F0E69}" destId="{C6ECB17F-43BE-47EE-90EA-371E94631316}" srcOrd="4" destOrd="0" presId="urn:microsoft.com/office/officeart/2005/8/layout/cycle1"/>
    <dgm:cxn modelId="{AEE4F098-E451-4195-ABF4-80002DDD3FCA}" type="presParOf" srcId="{889EA8BF-D4DD-4851-BE4A-A898DF4F0E69}" destId="{8FA3EF1B-AA2C-4B2C-AAB6-8365D5CC5A2E}" srcOrd="5" destOrd="0" presId="urn:microsoft.com/office/officeart/2005/8/layout/cycle1"/>
    <dgm:cxn modelId="{ECE55E7D-3DDF-4BA1-9A1E-93A226425D5C}" type="presParOf" srcId="{889EA8BF-D4DD-4851-BE4A-A898DF4F0E69}" destId="{373ADEA3-9A99-42EB-AAC2-72A61F162D2F}" srcOrd="6" destOrd="0" presId="urn:microsoft.com/office/officeart/2005/8/layout/cycle1"/>
    <dgm:cxn modelId="{C667BDF7-D348-4AA8-8EA3-1EBA7C004A80}" type="presParOf" srcId="{889EA8BF-D4DD-4851-BE4A-A898DF4F0E69}" destId="{5B693302-83A8-433C-BF4E-91DDA4298838}" srcOrd="7" destOrd="0" presId="urn:microsoft.com/office/officeart/2005/8/layout/cycle1"/>
    <dgm:cxn modelId="{58DA22E6-8080-41BE-8B48-A84D6A7E4461}" type="presParOf" srcId="{889EA8BF-D4DD-4851-BE4A-A898DF4F0E69}" destId="{F38514B7-30A2-452D-AB94-6B2DB1386429}" srcOrd="8" destOrd="0" presId="urn:microsoft.com/office/officeart/2005/8/layout/cycle1"/>
    <dgm:cxn modelId="{B6FF54AA-0C77-4061-A16C-AF47E950E82F}" type="presParOf" srcId="{889EA8BF-D4DD-4851-BE4A-A898DF4F0E69}" destId="{7BAE500A-5B3D-49EF-9834-26DB16D57CCF}" srcOrd="9" destOrd="0" presId="urn:microsoft.com/office/officeart/2005/8/layout/cycle1"/>
    <dgm:cxn modelId="{DA1ED004-1476-4C12-97C7-3D866C90B50B}" type="presParOf" srcId="{889EA8BF-D4DD-4851-BE4A-A898DF4F0E69}" destId="{77C8C436-C997-447E-A19A-A92898C0C194}" srcOrd="10" destOrd="0" presId="urn:microsoft.com/office/officeart/2005/8/layout/cycle1"/>
    <dgm:cxn modelId="{F2432EF5-4E75-451E-8A07-9D26DB143FBA}" type="presParOf" srcId="{889EA8BF-D4DD-4851-BE4A-A898DF4F0E69}" destId="{F7A99233-8C2C-4772-AF08-E78C3921089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1ADED4-EB7E-4E06-B77C-5CF3A66A6C6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540AC47-6DE5-46BF-AE1C-D9331BB938DC}">
      <dgm:prSet/>
      <dgm:spPr/>
      <dgm:t>
        <a:bodyPr/>
        <a:lstStyle/>
        <a:p>
          <a:r>
            <a:rPr lang="tr-TR" dirty="0"/>
            <a:t>İlgi alanları: Moda, trendlere uygun ürünler, lüks addedilen kıyafetler, ayırt edilebilir ve ayrıcalık hissiyatı veren ürünler, kapsül gardırop, modern iş kadını görüntüsü</a:t>
          </a:r>
          <a:endParaRPr lang="en-US" dirty="0"/>
        </a:p>
      </dgm:t>
    </dgm:pt>
    <dgm:pt modelId="{024305E0-51ED-4418-BF0C-335CAC7384D4}" type="parTrans" cxnId="{2403359C-5D21-423C-81F1-DE703FCAF326}">
      <dgm:prSet/>
      <dgm:spPr/>
      <dgm:t>
        <a:bodyPr/>
        <a:lstStyle/>
        <a:p>
          <a:endParaRPr lang="en-US"/>
        </a:p>
      </dgm:t>
    </dgm:pt>
    <dgm:pt modelId="{BC2D095B-778E-4AB7-81C7-6946D1124E9B}" type="sibTrans" cxnId="{2403359C-5D21-423C-81F1-DE703FCAF326}">
      <dgm:prSet/>
      <dgm:spPr/>
      <dgm:t>
        <a:bodyPr/>
        <a:lstStyle/>
        <a:p>
          <a:endParaRPr lang="en-US"/>
        </a:p>
      </dgm:t>
    </dgm:pt>
    <dgm:pt modelId="{9E81B857-6DDB-4C32-9E5B-4B9F7BC0B6B2}">
      <dgm:prSet/>
      <dgm:spPr/>
      <dgm:t>
        <a:bodyPr/>
        <a:lstStyle/>
        <a:p>
          <a:r>
            <a:rPr lang="tr-TR" dirty="0"/>
            <a:t>İhtiyaçları: Ulaşılabilir ve kaliteli ürünler, kullanışlı ve dayanıklı ürünler</a:t>
          </a:r>
          <a:endParaRPr lang="en-US" dirty="0"/>
        </a:p>
      </dgm:t>
    </dgm:pt>
    <dgm:pt modelId="{9EEFF92C-A165-4FE4-B563-B37C97CD750F}" type="parTrans" cxnId="{CDEF558B-1A52-44F3-86EF-BD445465228F}">
      <dgm:prSet/>
      <dgm:spPr/>
      <dgm:t>
        <a:bodyPr/>
        <a:lstStyle/>
        <a:p>
          <a:endParaRPr lang="en-US"/>
        </a:p>
      </dgm:t>
    </dgm:pt>
    <dgm:pt modelId="{3DBF7E89-FEEC-4BE7-99BA-9626DC4F192A}" type="sibTrans" cxnId="{CDEF558B-1A52-44F3-86EF-BD445465228F}">
      <dgm:prSet/>
      <dgm:spPr/>
      <dgm:t>
        <a:bodyPr/>
        <a:lstStyle/>
        <a:p>
          <a:endParaRPr lang="en-US"/>
        </a:p>
      </dgm:t>
    </dgm:pt>
    <dgm:pt modelId="{CE79BEB6-6B7B-4E2D-8767-6B1BA0FC2AE0}">
      <dgm:prSet/>
      <dgm:spPr/>
      <dgm:t>
        <a:bodyPr/>
        <a:lstStyle/>
        <a:p>
          <a:r>
            <a:rPr lang="tr-TR"/>
            <a:t>Alışkanlıkları: X jenerasyonu mağazadan alışveriş yapmaya yatkınken, daha genç olan Z ve Y internet ve sosyal medya üzerinden alışveriş yapmaya alışkınlar</a:t>
          </a:r>
          <a:endParaRPr lang="en-US"/>
        </a:p>
      </dgm:t>
    </dgm:pt>
    <dgm:pt modelId="{8EDF3F31-7C71-4914-82D2-18172BCD9029}" type="parTrans" cxnId="{E976E099-00A4-4084-A31E-1D87AF3213B1}">
      <dgm:prSet/>
      <dgm:spPr/>
      <dgm:t>
        <a:bodyPr/>
        <a:lstStyle/>
        <a:p>
          <a:endParaRPr lang="en-US"/>
        </a:p>
      </dgm:t>
    </dgm:pt>
    <dgm:pt modelId="{DB1F538E-6550-4CFC-9930-C71420BB78F3}" type="sibTrans" cxnId="{E976E099-00A4-4084-A31E-1D87AF3213B1}">
      <dgm:prSet/>
      <dgm:spPr/>
      <dgm:t>
        <a:bodyPr/>
        <a:lstStyle/>
        <a:p>
          <a:endParaRPr lang="en-US"/>
        </a:p>
      </dgm:t>
    </dgm:pt>
    <dgm:pt modelId="{50FA58B4-AB1F-4893-B121-236363B85212}" type="pres">
      <dgm:prSet presAssocID="{7E1ADED4-EB7E-4E06-B77C-5CF3A66A6C6C}" presName="outerComposite" presStyleCnt="0">
        <dgm:presLayoutVars>
          <dgm:chMax val="5"/>
          <dgm:dir/>
          <dgm:resizeHandles val="exact"/>
        </dgm:presLayoutVars>
      </dgm:prSet>
      <dgm:spPr/>
    </dgm:pt>
    <dgm:pt modelId="{ACBE5ECE-ED11-496C-B0FA-EAA4624EEDD9}" type="pres">
      <dgm:prSet presAssocID="{7E1ADED4-EB7E-4E06-B77C-5CF3A66A6C6C}" presName="dummyMaxCanvas" presStyleCnt="0">
        <dgm:presLayoutVars/>
      </dgm:prSet>
      <dgm:spPr/>
    </dgm:pt>
    <dgm:pt modelId="{E3A47ED4-DB50-4D3E-8DD0-E7AC352633A1}" type="pres">
      <dgm:prSet presAssocID="{7E1ADED4-EB7E-4E06-B77C-5CF3A66A6C6C}" presName="ThreeNodes_1" presStyleLbl="node1" presStyleIdx="0" presStyleCnt="3">
        <dgm:presLayoutVars>
          <dgm:bulletEnabled val="1"/>
        </dgm:presLayoutVars>
      </dgm:prSet>
      <dgm:spPr/>
    </dgm:pt>
    <dgm:pt modelId="{FB1557DC-9885-43FA-878F-CD4762CB9C24}" type="pres">
      <dgm:prSet presAssocID="{7E1ADED4-EB7E-4E06-B77C-5CF3A66A6C6C}" presName="ThreeNodes_2" presStyleLbl="node1" presStyleIdx="1" presStyleCnt="3">
        <dgm:presLayoutVars>
          <dgm:bulletEnabled val="1"/>
        </dgm:presLayoutVars>
      </dgm:prSet>
      <dgm:spPr/>
    </dgm:pt>
    <dgm:pt modelId="{457870A8-F961-4FB7-AF8C-70ABE125CE95}" type="pres">
      <dgm:prSet presAssocID="{7E1ADED4-EB7E-4E06-B77C-5CF3A66A6C6C}" presName="ThreeNodes_3" presStyleLbl="node1" presStyleIdx="2" presStyleCnt="3">
        <dgm:presLayoutVars>
          <dgm:bulletEnabled val="1"/>
        </dgm:presLayoutVars>
      </dgm:prSet>
      <dgm:spPr/>
    </dgm:pt>
    <dgm:pt modelId="{FDF7EFFD-6FD9-4C0B-8BAD-C34E1C2A83E3}" type="pres">
      <dgm:prSet presAssocID="{7E1ADED4-EB7E-4E06-B77C-5CF3A66A6C6C}" presName="ThreeConn_1-2" presStyleLbl="fgAccFollowNode1" presStyleIdx="0" presStyleCnt="2">
        <dgm:presLayoutVars>
          <dgm:bulletEnabled val="1"/>
        </dgm:presLayoutVars>
      </dgm:prSet>
      <dgm:spPr/>
    </dgm:pt>
    <dgm:pt modelId="{05B54EC0-64A5-43BD-82ED-451C6FFFEC2C}" type="pres">
      <dgm:prSet presAssocID="{7E1ADED4-EB7E-4E06-B77C-5CF3A66A6C6C}" presName="ThreeConn_2-3" presStyleLbl="fgAccFollowNode1" presStyleIdx="1" presStyleCnt="2">
        <dgm:presLayoutVars>
          <dgm:bulletEnabled val="1"/>
        </dgm:presLayoutVars>
      </dgm:prSet>
      <dgm:spPr/>
    </dgm:pt>
    <dgm:pt modelId="{26966170-29FB-42A2-9EB2-6DA89DFE5DBD}" type="pres">
      <dgm:prSet presAssocID="{7E1ADED4-EB7E-4E06-B77C-5CF3A66A6C6C}" presName="ThreeNodes_1_text" presStyleLbl="node1" presStyleIdx="2" presStyleCnt="3">
        <dgm:presLayoutVars>
          <dgm:bulletEnabled val="1"/>
        </dgm:presLayoutVars>
      </dgm:prSet>
      <dgm:spPr/>
    </dgm:pt>
    <dgm:pt modelId="{B710AD56-9A52-4894-945B-CC979F799D19}" type="pres">
      <dgm:prSet presAssocID="{7E1ADED4-EB7E-4E06-B77C-5CF3A66A6C6C}" presName="ThreeNodes_2_text" presStyleLbl="node1" presStyleIdx="2" presStyleCnt="3">
        <dgm:presLayoutVars>
          <dgm:bulletEnabled val="1"/>
        </dgm:presLayoutVars>
      </dgm:prSet>
      <dgm:spPr/>
    </dgm:pt>
    <dgm:pt modelId="{154E9513-52D3-480E-83CD-C4597B9F02FD}" type="pres">
      <dgm:prSet presAssocID="{7E1ADED4-EB7E-4E06-B77C-5CF3A66A6C6C}" presName="ThreeNodes_3_text" presStyleLbl="node1" presStyleIdx="2" presStyleCnt="3">
        <dgm:presLayoutVars>
          <dgm:bulletEnabled val="1"/>
        </dgm:presLayoutVars>
      </dgm:prSet>
      <dgm:spPr/>
    </dgm:pt>
  </dgm:ptLst>
  <dgm:cxnLst>
    <dgm:cxn modelId="{E2871836-CBA3-4B26-A24A-B58138B7058A}" type="presOf" srcId="{BC2D095B-778E-4AB7-81C7-6946D1124E9B}" destId="{FDF7EFFD-6FD9-4C0B-8BAD-C34E1C2A83E3}" srcOrd="0" destOrd="0" presId="urn:microsoft.com/office/officeart/2005/8/layout/vProcess5"/>
    <dgm:cxn modelId="{2AAD8A3E-1F63-4FB5-9959-95E5F9F44298}" type="presOf" srcId="{9E81B857-6DDB-4C32-9E5B-4B9F7BC0B6B2}" destId="{B710AD56-9A52-4894-945B-CC979F799D19}" srcOrd="1" destOrd="0" presId="urn:microsoft.com/office/officeart/2005/8/layout/vProcess5"/>
    <dgm:cxn modelId="{209E5442-D7FC-4E3F-B746-A0CF37DCBA28}" type="presOf" srcId="{7E1ADED4-EB7E-4E06-B77C-5CF3A66A6C6C}" destId="{50FA58B4-AB1F-4893-B121-236363B85212}" srcOrd="0" destOrd="0" presId="urn:microsoft.com/office/officeart/2005/8/layout/vProcess5"/>
    <dgm:cxn modelId="{6D10686A-8879-4717-AC32-800B9864531B}" type="presOf" srcId="{9E81B857-6DDB-4C32-9E5B-4B9F7BC0B6B2}" destId="{FB1557DC-9885-43FA-878F-CD4762CB9C24}" srcOrd="0" destOrd="0" presId="urn:microsoft.com/office/officeart/2005/8/layout/vProcess5"/>
    <dgm:cxn modelId="{FFEA6786-7271-49F5-A5D5-44AAF297EC60}" type="presOf" srcId="{CE79BEB6-6B7B-4E2D-8767-6B1BA0FC2AE0}" destId="{154E9513-52D3-480E-83CD-C4597B9F02FD}" srcOrd="1" destOrd="0" presId="urn:microsoft.com/office/officeart/2005/8/layout/vProcess5"/>
    <dgm:cxn modelId="{CDEF558B-1A52-44F3-86EF-BD445465228F}" srcId="{7E1ADED4-EB7E-4E06-B77C-5CF3A66A6C6C}" destId="{9E81B857-6DDB-4C32-9E5B-4B9F7BC0B6B2}" srcOrd="1" destOrd="0" parTransId="{9EEFF92C-A165-4FE4-B563-B37C97CD750F}" sibTransId="{3DBF7E89-FEEC-4BE7-99BA-9626DC4F192A}"/>
    <dgm:cxn modelId="{87CFF398-0449-46C6-8ABF-96D9BF2DF968}" type="presOf" srcId="{A540AC47-6DE5-46BF-AE1C-D9331BB938DC}" destId="{26966170-29FB-42A2-9EB2-6DA89DFE5DBD}" srcOrd="1" destOrd="0" presId="urn:microsoft.com/office/officeart/2005/8/layout/vProcess5"/>
    <dgm:cxn modelId="{E976E099-00A4-4084-A31E-1D87AF3213B1}" srcId="{7E1ADED4-EB7E-4E06-B77C-5CF3A66A6C6C}" destId="{CE79BEB6-6B7B-4E2D-8767-6B1BA0FC2AE0}" srcOrd="2" destOrd="0" parTransId="{8EDF3F31-7C71-4914-82D2-18172BCD9029}" sibTransId="{DB1F538E-6550-4CFC-9930-C71420BB78F3}"/>
    <dgm:cxn modelId="{2403359C-5D21-423C-81F1-DE703FCAF326}" srcId="{7E1ADED4-EB7E-4E06-B77C-5CF3A66A6C6C}" destId="{A540AC47-6DE5-46BF-AE1C-D9331BB938DC}" srcOrd="0" destOrd="0" parTransId="{024305E0-51ED-4418-BF0C-335CAC7384D4}" sibTransId="{BC2D095B-778E-4AB7-81C7-6946D1124E9B}"/>
    <dgm:cxn modelId="{80CB089E-4305-4532-983F-D6CCF8F4AA75}" type="presOf" srcId="{CE79BEB6-6B7B-4E2D-8767-6B1BA0FC2AE0}" destId="{457870A8-F961-4FB7-AF8C-70ABE125CE95}" srcOrd="0" destOrd="0" presId="urn:microsoft.com/office/officeart/2005/8/layout/vProcess5"/>
    <dgm:cxn modelId="{224654E4-44FA-4E44-9C18-8075C9C14D7C}" type="presOf" srcId="{A540AC47-6DE5-46BF-AE1C-D9331BB938DC}" destId="{E3A47ED4-DB50-4D3E-8DD0-E7AC352633A1}" srcOrd="0" destOrd="0" presId="urn:microsoft.com/office/officeart/2005/8/layout/vProcess5"/>
    <dgm:cxn modelId="{33C102F0-1153-4576-9747-0A25CDF305E3}" type="presOf" srcId="{3DBF7E89-FEEC-4BE7-99BA-9626DC4F192A}" destId="{05B54EC0-64A5-43BD-82ED-451C6FFFEC2C}" srcOrd="0" destOrd="0" presId="urn:microsoft.com/office/officeart/2005/8/layout/vProcess5"/>
    <dgm:cxn modelId="{4E04AB74-9D33-4594-BC5E-78B2F7323A50}" type="presParOf" srcId="{50FA58B4-AB1F-4893-B121-236363B85212}" destId="{ACBE5ECE-ED11-496C-B0FA-EAA4624EEDD9}" srcOrd="0" destOrd="0" presId="urn:microsoft.com/office/officeart/2005/8/layout/vProcess5"/>
    <dgm:cxn modelId="{47A9061B-EA27-412E-8792-8E4709B57789}" type="presParOf" srcId="{50FA58B4-AB1F-4893-B121-236363B85212}" destId="{E3A47ED4-DB50-4D3E-8DD0-E7AC352633A1}" srcOrd="1" destOrd="0" presId="urn:microsoft.com/office/officeart/2005/8/layout/vProcess5"/>
    <dgm:cxn modelId="{67DED59A-67F1-4103-8025-A3D212F35D02}" type="presParOf" srcId="{50FA58B4-AB1F-4893-B121-236363B85212}" destId="{FB1557DC-9885-43FA-878F-CD4762CB9C24}" srcOrd="2" destOrd="0" presId="urn:microsoft.com/office/officeart/2005/8/layout/vProcess5"/>
    <dgm:cxn modelId="{5EAF0D2E-0C60-409E-9038-00D2B84AE291}" type="presParOf" srcId="{50FA58B4-AB1F-4893-B121-236363B85212}" destId="{457870A8-F961-4FB7-AF8C-70ABE125CE95}" srcOrd="3" destOrd="0" presId="urn:microsoft.com/office/officeart/2005/8/layout/vProcess5"/>
    <dgm:cxn modelId="{121AB8F8-8A7F-4B7D-B78C-10F4F59E90EC}" type="presParOf" srcId="{50FA58B4-AB1F-4893-B121-236363B85212}" destId="{FDF7EFFD-6FD9-4C0B-8BAD-C34E1C2A83E3}" srcOrd="4" destOrd="0" presId="urn:microsoft.com/office/officeart/2005/8/layout/vProcess5"/>
    <dgm:cxn modelId="{C59356E3-FFA9-4F97-8C12-A26F7C0645D9}" type="presParOf" srcId="{50FA58B4-AB1F-4893-B121-236363B85212}" destId="{05B54EC0-64A5-43BD-82ED-451C6FFFEC2C}" srcOrd="5" destOrd="0" presId="urn:microsoft.com/office/officeart/2005/8/layout/vProcess5"/>
    <dgm:cxn modelId="{67560561-468E-4483-B48C-CF556CBA7375}" type="presParOf" srcId="{50FA58B4-AB1F-4893-B121-236363B85212}" destId="{26966170-29FB-42A2-9EB2-6DA89DFE5DBD}" srcOrd="6" destOrd="0" presId="urn:microsoft.com/office/officeart/2005/8/layout/vProcess5"/>
    <dgm:cxn modelId="{2D671D9A-83BD-487C-B424-D6BAD7C1DCB9}" type="presParOf" srcId="{50FA58B4-AB1F-4893-B121-236363B85212}" destId="{B710AD56-9A52-4894-945B-CC979F799D19}" srcOrd="7" destOrd="0" presId="urn:microsoft.com/office/officeart/2005/8/layout/vProcess5"/>
    <dgm:cxn modelId="{BCFA94DC-CBC9-4F9B-BC39-49F0334CF746}" type="presParOf" srcId="{50FA58B4-AB1F-4893-B121-236363B85212}" destId="{154E9513-52D3-480E-83CD-C4597B9F02FD}"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30E3A1-8F28-408D-85F2-47EF4AF73E1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7108D48-78BB-4557-AAED-C23A97C9D17D}">
      <dgm:prSet/>
      <dgm:spPr/>
      <dgm:t>
        <a:bodyPr/>
        <a:lstStyle/>
        <a:p>
          <a:pPr>
            <a:defRPr cap="all"/>
          </a:pPr>
          <a:r>
            <a:rPr lang="tr-TR" baseline="0"/>
            <a:t>Birincil Hedef: Marmara, Ege, Akdeniz</a:t>
          </a:r>
          <a:endParaRPr lang="en-US"/>
        </a:p>
      </dgm:t>
    </dgm:pt>
    <dgm:pt modelId="{3E32DB73-19B4-48E2-BB28-ABC6E7A1A295}" type="parTrans" cxnId="{AC4F1ABF-D6B1-4DE5-B2B1-BA2CBCD905C7}">
      <dgm:prSet/>
      <dgm:spPr/>
      <dgm:t>
        <a:bodyPr/>
        <a:lstStyle/>
        <a:p>
          <a:endParaRPr lang="en-US"/>
        </a:p>
      </dgm:t>
    </dgm:pt>
    <dgm:pt modelId="{EF1128C6-48B3-46E1-BD62-57B130F91DF7}" type="sibTrans" cxnId="{AC4F1ABF-D6B1-4DE5-B2B1-BA2CBCD905C7}">
      <dgm:prSet/>
      <dgm:spPr/>
      <dgm:t>
        <a:bodyPr/>
        <a:lstStyle/>
        <a:p>
          <a:endParaRPr lang="en-US"/>
        </a:p>
      </dgm:t>
    </dgm:pt>
    <dgm:pt modelId="{CD7C1C5D-9C11-4A73-9793-F190311471DB}">
      <dgm:prSet/>
      <dgm:spPr/>
      <dgm:t>
        <a:bodyPr/>
        <a:lstStyle/>
        <a:p>
          <a:pPr>
            <a:defRPr cap="all"/>
          </a:pPr>
          <a:r>
            <a:rPr lang="tr-TR" baseline="0"/>
            <a:t>İkincil Hedef: İç Anadolu, Karadeniz, Güney ve Doğu Anadolu</a:t>
          </a:r>
          <a:endParaRPr lang="en-US"/>
        </a:p>
      </dgm:t>
    </dgm:pt>
    <dgm:pt modelId="{800F2F42-B2D7-4E2C-817A-BA666E75BBCD}" type="parTrans" cxnId="{301AA683-2741-4575-A938-20AAFF76F292}">
      <dgm:prSet/>
      <dgm:spPr/>
      <dgm:t>
        <a:bodyPr/>
        <a:lstStyle/>
        <a:p>
          <a:endParaRPr lang="en-US"/>
        </a:p>
      </dgm:t>
    </dgm:pt>
    <dgm:pt modelId="{862D9E47-DFD5-4DEE-A327-D291FF89DC41}" type="sibTrans" cxnId="{301AA683-2741-4575-A938-20AAFF76F292}">
      <dgm:prSet/>
      <dgm:spPr/>
      <dgm:t>
        <a:bodyPr/>
        <a:lstStyle/>
        <a:p>
          <a:endParaRPr lang="en-US"/>
        </a:p>
      </dgm:t>
    </dgm:pt>
    <dgm:pt modelId="{F5EE4A63-CB19-4DE0-B944-FE37FF8DD32E}" type="pres">
      <dgm:prSet presAssocID="{DA30E3A1-8F28-408D-85F2-47EF4AF73E18}" presName="root" presStyleCnt="0">
        <dgm:presLayoutVars>
          <dgm:dir/>
          <dgm:resizeHandles val="exact"/>
        </dgm:presLayoutVars>
      </dgm:prSet>
      <dgm:spPr/>
    </dgm:pt>
    <dgm:pt modelId="{2EAD4DE0-CF35-4245-A503-30C4F0D508BC}" type="pres">
      <dgm:prSet presAssocID="{F7108D48-78BB-4557-AAED-C23A97C9D17D}" presName="compNode" presStyleCnt="0"/>
      <dgm:spPr/>
    </dgm:pt>
    <dgm:pt modelId="{2EAB7E40-4E24-4C61-A6AC-9464F5AD9E5F}" type="pres">
      <dgm:prSet presAssocID="{F7108D48-78BB-4557-AAED-C23A97C9D17D}" presName="iconBgRect" presStyleLbl="bgShp" presStyleIdx="0" presStyleCnt="2"/>
      <dgm:spPr>
        <a:prstGeom prst="round2DiagRect">
          <a:avLst>
            <a:gd name="adj1" fmla="val 29727"/>
            <a:gd name="adj2" fmla="val 0"/>
          </a:avLst>
        </a:prstGeom>
      </dgm:spPr>
    </dgm:pt>
    <dgm:pt modelId="{642A99FC-8EE1-4946-9717-460E9C6391D3}" type="pres">
      <dgm:prSet presAssocID="{F7108D48-78BB-4557-AAED-C23A97C9D17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house scene"/>
        </a:ext>
      </dgm:extLst>
    </dgm:pt>
    <dgm:pt modelId="{AD975627-AD43-4739-A710-D6B3E114D2B3}" type="pres">
      <dgm:prSet presAssocID="{F7108D48-78BB-4557-AAED-C23A97C9D17D}" presName="spaceRect" presStyleCnt="0"/>
      <dgm:spPr/>
    </dgm:pt>
    <dgm:pt modelId="{049F3AAD-596C-4C90-945D-27A1F6EC4607}" type="pres">
      <dgm:prSet presAssocID="{F7108D48-78BB-4557-AAED-C23A97C9D17D}" presName="textRect" presStyleLbl="revTx" presStyleIdx="0" presStyleCnt="2">
        <dgm:presLayoutVars>
          <dgm:chMax val="1"/>
          <dgm:chPref val="1"/>
        </dgm:presLayoutVars>
      </dgm:prSet>
      <dgm:spPr/>
    </dgm:pt>
    <dgm:pt modelId="{40B96349-AF07-4A82-9390-E3A843EB625F}" type="pres">
      <dgm:prSet presAssocID="{EF1128C6-48B3-46E1-BD62-57B130F91DF7}" presName="sibTrans" presStyleCnt="0"/>
      <dgm:spPr/>
    </dgm:pt>
    <dgm:pt modelId="{6862D19A-9253-49D4-94FE-4B3EA909A52A}" type="pres">
      <dgm:prSet presAssocID="{CD7C1C5D-9C11-4A73-9793-F190311471DB}" presName="compNode" presStyleCnt="0"/>
      <dgm:spPr/>
    </dgm:pt>
    <dgm:pt modelId="{C8625BD0-BC1F-42C7-9734-F3BD1D968BF0}" type="pres">
      <dgm:prSet presAssocID="{CD7C1C5D-9C11-4A73-9793-F190311471DB}" presName="iconBgRect" presStyleLbl="bgShp" presStyleIdx="1" presStyleCnt="2"/>
      <dgm:spPr>
        <a:prstGeom prst="round2DiagRect">
          <a:avLst>
            <a:gd name="adj1" fmla="val 29727"/>
            <a:gd name="adj2" fmla="val 0"/>
          </a:avLst>
        </a:prstGeom>
      </dgm:spPr>
    </dgm:pt>
    <dgm:pt modelId="{547352BE-BE59-48DF-8EAF-6CBE43AFF0C4}" type="pres">
      <dgm:prSet presAssocID="{CD7C1C5D-9C11-4A73-9793-F190311471D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def"/>
        </a:ext>
      </dgm:extLst>
    </dgm:pt>
    <dgm:pt modelId="{6D2BA36D-0C1B-47E3-BD19-45D44FD9DC85}" type="pres">
      <dgm:prSet presAssocID="{CD7C1C5D-9C11-4A73-9793-F190311471DB}" presName="spaceRect" presStyleCnt="0"/>
      <dgm:spPr/>
    </dgm:pt>
    <dgm:pt modelId="{13090DF0-D306-4711-9C36-093E1881D295}" type="pres">
      <dgm:prSet presAssocID="{CD7C1C5D-9C11-4A73-9793-F190311471DB}" presName="textRect" presStyleLbl="revTx" presStyleIdx="1" presStyleCnt="2">
        <dgm:presLayoutVars>
          <dgm:chMax val="1"/>
          <dgm:chPref val="1"/>
        </dgm:presLayoutVars>
      </dgm:prSet>
      <dgm:spPr/>
    </dgm:pt>
  </dgm:ptLst>
  <dgm:cxnLst>
    <dgm:cxn modelId="{606C4D70-23DA-486C-95F1-64BDCD9CA9FF}" type="presOf" srcId="{F7108D48-78BB-4557-AAED-C23A97C9D17D}" destId="{049F3AAD-596C-4C90-945D-27A1F6EC4607}" srcOrd="0" destOrd="0" presId="urn:microsoft.com/office/officeart/2018/5/layout/IconLeafLabelList"/>
    <dgm:cxn modelId="{301AA683-2741-4575-A938-20AAFF76F292}" srcId="{DA30E3A1-8F28-408D-85F2-47EF4AF73E18}" destId="{CD7C1C5D-9C11-4A73-9793-F190311471DB}" srcOrd="1" destOrd="0" parTransId="{800F2F42-B2D7-4E2C-817A-BA666E75BBCD}" sibTransId="{862D9E47-DFD5-4DEE-A327-D291FF89DC41}"/>
    <dgm:cxn modelId="{A306E691-E43C-489E-933D-AD684FAFEA85}" type="presOf" srcId="{DA30E3A1-8F28-408D-85F2-47EF4AF73E18}" destId="{F5EE4A63-CB19-4DE0-B944-FE37FF8DD32E}" srcOrd="0" destOrd="0" presId="urn:microsoft.com/office/officeart/2018/5/layout/IconLeafLabelList"/>
    <dgm:cxn modelId="{3F0BCF98-625B-45A2-B587-0D39B327F13C}" type="presOf" srcId="{CD7C1C5D-9C11-4A73-9793-F190311471DB}" destId="{13090DF0-D306-4711-9C36-093E1881D295}" srcOrd="0" destOrd="0" presId="urn:microsoft.com/office/officeart/2018/5/layout/IconLeafLabelList"/>
    <dgm:cxn modelId="{AC4F1ABF-D6B1-4DE5-B2B1-BA2CBCD905C7}" srcId="{DA30E3A1-8F28-408D-85F2-47EF4AF73E18}" destId="{F7108D48-78BB-4557-AAED-C23A97C9D17D}" srcOrd="0" destOrd="0" parTransId="{3E32DB73-19B4-48E2-BB28-ABC6E7A1A295}" sibTransId="{EF1128C6-48B3-46E1-BD62-57B130F91DF7}"/>
    <dgm:cxn modelId="{38B8D6BF-27CE-4844-A40D-461FDAA74D78}" type="presParOf" srcId="{F5EE4A63-CB19-4DE0-B944-FE37FF8DD32E}" destId="{2EAD4DE0-CF35-4245-A503-30C4F0D508BC}" srcOrd="0" destOrd="0" presId="urn:microsoft.com/office/officeart/2018/5/layout/IconLeafLabelList"/>
    <dgm:cxn modelId="{FC54D56E-E7BB-4C5A-B7B2-6E9D930ECB4D}" type="presParOf" srcId="{2EAD4DE0-CF35-4245-A503-30C4F0D508BC}" destId="{2EAB7E40-4E24-4C61-A6AC-9464F5AD9E5F}" srcOrd="0" destOrd="0" presId="urn:microsoft.com/office/officeart/2018/5/layout/IconLeafLabelList"/>
    <dgm:cxn modelId="{705E05DF-EE29-4E0C-8C23-F329CBFD7D1E}" type="presParOf" srcId="{2EAD4DE0-CF35-4245-A503-30C4F0D508BC}" destId="{642A99FC-8EE1-4946-9717-460E9C6391D3}" srcOrd="1" destOrd="0" presId="urn:microsoft.com/office/officeart/2018/5/layout/IconLeafLabelList"/>
    <dgm:cxn modelId="{7F27E092-6D73-4D7F-AEE5-8454DF8B49E6}" type="presParOf" srcId="{2EAD4DE0-CF35-4245-A503-30C4F0D508BC}" destId="{AD975627-AD43-4739-A710-D6B3E114D2B3}" srcOrd="2" destOrd="0" presId="urn:microsoft.com/office/officeart/2018/5/layout/IconLeafLabelList"/>
    <dgm:cxn modelId="{2033506B-35F0-468A-8B0F-61E783D2CF59}" type="presParOf" srcId="{2EAD4DE0-CF35-4245-A503-30C4F0D508BC}" destId="{049F3AAD-596C-4C90-945D-27A1F6EC4607}" srcOrd="3" destOrd="0" presId="urn:microsoft.com/office/officeart/2018/5/layout/IconLeafLabelList"/>
    <dgm:cxn modelId="{9432F705-9558-4CF1-8AEB-0C701605B582}" type="presParOf" srcId="{F5EE4A63-CB19-4DE0-B944-FE37FF8DD32E}" destId="{40B96349-AF07-4A82-9390-E3A843EB625F}" srcOrd="1" destOrd="0" presId="urn:microsoft.com/office/officeart/2018/5/layout/IconLeafLabelList"/>
    <dgm:cxn modelId="{2ED2B75C-4203-4F10-A217-8000FC7CF900}" type="presParOf" srcId="{F5EE4A63-CB19-4DE0-B944-FE37FF8DD32E}" destId="{6862D19A-9253-49D4-94FE-4B3EA909A52A}" srcOrd="2" destOrd="0" presId="urn:microsoft.com/office/officeart/2018/5/layout/IconLeafLabelList"/>
    <dgm:cxn modelId="{CD041817-06DC-49D6-A291-7D5662A39A3B}" type="presParOf" srcId="{6862D19A-9253-49D4-94FE-4B3EA909A52A}" destId="{C8625BD0-BC1F-42C7-9734-F3BD1D968BF0}" srcOrd="0" destOrd="0" presId="urn:microsoft.com/office/officeart/2018/5/layout/IconLeafLabelList"/>
    <dgm:cxn modelId="{70957DB7-681E-4630-B2AF-49C41F377186}" type="presParOf" srcId="{6862D19A-9253-49D4-94FE-4B3EA909A52A}" destId="{547352BE-BE59-48DF-8EAF-6CBE43AFF0C4}" srcOrd="1" destOrd="0" presId="urn:microsoft.com/office/officeart/2018/5/layout/IconLeafLabelList"/>
    <dgm:cxn modelId="{CD757691-1805-4A7B-8CB4-239927B2BD0E}" type="presParOf" srcId="{6862D19A-9253-49D4-94FE-4B3EA909A52A}" destId="{6D2BA36D-0C1B-47E3-BD19-45D44FD9DC85}" srcOrd="2" destOrd="0" presId="urn:microsoft.com/office/officeart/2018/5/layout/IconLeafLabelList"/>
    <dgm:cxn modelId="{A4B7DA28-E4AD-45DC-98B2-F1D5B32DE618}" type="presParOf" srcId="{6862D19A-9253-49D4-94FE-4B3EA909A52A}" destId="{13090DF0-D306-4711-9C36-093E1881D29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C4A73B-00CD-44E1-8B61-B2EC22238D39}"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20B154B-DC98-4964-B0CF-B5082D3DB65A}">
      <dgm:prSet/>
      <dgm:spPr/>
      <dgm:t>
        <a:bodyPr/>
        <a:lstStyle/>
        <a:p>
          <a:pPr>
            <a:lnSpc>
              <a:spcPct val="100000"/>
            </a:lnSpc>
          </a:pPr>
          <a:r>
            <a:rPr lang="tr-TR"/>
            <a:t>Web sitesi etkileşimi</a:t>
          </a:r>
          <a:endParaRPr lang="en-US"/>
        </a:p>
      </dgm:t>
    </dgm:pt>
    <dgm:pt modelId="{339EBEB6-AC62-4C76-91E4-26C90C573B29}" type="parTrans" cxnId="{3270F8F9-058D-496A-B86E-4EA8ED8FFF5B}">
      <dgm:prSet/>
      <dgm:spPr/>
      <dgm:t>
        <a:bodyPr/>
        <a:lstStyle/>
        <a:p>
          <a:endParaRPr lang="en-US"/>
        </a:p>
      </dgm:t>
    </dgm:pt>
    <dgm:pt modelId="{EFDAF70C-88D6-4B27-B67F-07EBE77906BF}" type="sibTrans" cxnId="{3270F8F9-058D-496A-B86E-4EA8ED8FFF5B}">
      <dgm:prSet/>
      <dgm:spPr/>
      <dgm:t>
        <a:bodyPr/>
        <a:lstStyle/>
        <a:p>
          <a:endParaRPr lang="en-US"/>
        </a:p>
      </dgm:t>
    </dgm:pt>
    <dgm:pt modelId="{4E06EC6D-E6E6-4F09-A073-08069B066A20}">
      <dgm:prSet/>
      <dgm:spPr/>
      <dgm:t>
        <a:bodyPr/>
        <a:lstStyle/>
        <a:p>
          <a:pPr>
            <a:lnSpc>
              <a:spcPct val="100000"/>
            </a:lnSpc>
          </a:pPr>
          <a:r>
            <a:rPr lang="tr-TR" dirty="0"/>
            <a:t>Organik trafik</a:t>
          </a:r>
          <a:endParaRPr lang="en-US" dirty="0"/>
        </a:p>
      </dgm:t>
    </dgm:pt>
    <dgm:pt modelId="{ABDFB537-A37C-45EC-9B05-0EE2A3FBA39A}" type="parTrans" cxnId="{D2878476-A94E-48D3-8EAC-926C2517A4EF}">
      <dgm:prSet/>
      <dgm:spPr/>
      <dgm:t>
        <a:bodyPr/>
        <a:lstStyle/>
        <a:p>
          <a:endParaRPr lang="en-US"/>
        </a:p>
      </dgm:t>
    </dgm:pt>
    <dgm:pt modelId="{1643B193-95A3-4940-BC17-3CD1A8C7A355}" type="sibTrans" cxnId="{D2878476-A94E-48D3-8EAC-926C2517A4EF}">
      <dgm:prSet/>
      <dgm:spPr/>
      <dgm:t>
        <a:bodyPr/>
        <a:lstStyle/>
        <a:p>
          <a:endParaRPr lang="en-US"/>
        </a:p>
      </dgm:t>
    </dgm:pt>
    <dgm:pt modelId="{64258378-50D7-40C3-BC78-D0F2FC9C70B2}">
      <dgm:prSet/>
      <dgm:spPr/>
      <dgm:t>
        <a:bodyPr/>
        <a:lstStyle/>
        <a:p>
          <a:pPr>
            <a:lnSpc>
              <a:spcPct val="100000"/>
            </a:lnSpc>
          </a:pPr>
          <a:r>
            <a:rPr lang="tr-TR"/>
            <a:t>Müşteri edinme maliyeti</a:t>
          </a:r>
          <a:endParaRPr lang="en-US"/>
        </a:p>
      </dgm:t>
    </dgm:pt>
    <dgm:pt modelId="{0A1F56AD-3A2A-4952-BFDB-8B094340406F}" type="parTrans" cxnId="{C69A0156-65D8-4918-B9EC-32BC7DB6C07A}">
      <dgm:prSet/>
      <dgm:spPr/>
      <dgm:t>
        <a:bodyPr/>
        <a:lstStyle/>
        <a:p>
          <a:endParaRPr lang="en-US"/>
        </a:p>
      </dgm:t>
    </dgm:pt>
    <dgm:pt modelId="{9F6D6B6F-3CD2-44F6-A014-7C5B3ACAEE99}" type="sibTrans" cxnId="{C69A0156-65D8-4918-B9EC-32BC7DB6C07A}">
      <dgm:prSet/>
      <dgm:spPr/>
      <dgm:t>
        <a:bodyPr/>
        <a:lstStyle/>
        <a:p>
          <a:endParaRPr lang="en-US"/>
        </a:p>
      </dgm:t>
    </dgm:pt>
    <dgm:pt modelId="{10CD8F6E-C135-4C2D-8AC3-631D6C1FD29B}">
      <dgm:prSet/>
      <dgm:spPr/>
      <dgm:t>
        <a:bodyPr/>
        <a:lstStyle/>
        <a:p>
          <a:pPr>
            <a:lnSpc>
              <a:spcPct val="100000"/>
            </a:lnSpc>
          </a:pPr>
          <a:r>
            <a:rPr lang="tr-TR" dirty="0"/>
            <a:t>Sosyal medya etkileşim oranı</a:t>
          </a:r>
        </a:p>
      </dgm:t>
    </dgm:pt>
    <dgm:pt modelId="{458DC1BF-5906-48F1-929A-1B062CF1E284}" type="parTrans" cxnId="{8B6A0BEF-E649-4457-8FA9-27D61D4D3458}">
      <dgm:prSet/>
      <dgm:spPr/>
      <dgm:t>
        <a:bodyPr/>
        <a:lstStyle/>
        <a:p>
          <a:endParaRPr lang="en-US"/>
        </a:p>
      </dgm:t>
    </dgm:pt>
    <dgm:pt modelId="{86EC9DA2-3FE0-4722-8E1B-3A8F0701F408}" type="sibTrans" cxnId="{8B6A0BEF-E649-4457-8FA9-27D61D4D3458}">
      <dgm:prSet/>
      <dgm:spPr/>
      <dgm:t>
        <a:bodyPr/>
        <a:lstStyle/>
        <a:p>
          <a:endParaRPr lang="en-US"/>
        </a:p>
      </dgm:t>
    </dgm:pt>
    <dgm:pt modelId="{AB6A4886-6A3F-41AD-86D2-90BAD0625D7E}">
      <dgm:prSet/>
      <dgm:spPr/>
      <dgm:t>
        <a:bodyPr/>
        <a:lstStyle/>
        <a:p>
          <a:pPr>
            <a:lnSpc>
              <a:spcPct val="100000"/>
            </a:lnSpc>
          </a:pPr>
          <a:r>
            <a:rPr lang="tr-TR" b="0" i="0" dirty="0"/>
            <a:t>Net Tavsiye Skoru (NPS)</a:t>
          </a:r>
          <a:endParaRPr lang="tr-TR" dirty="0"/>
        </a:p>
      </dgm:t>
    </dgm:pt>
    <dgm:pt modelId="{041C0918-2621-4800-A61F-C92E22E45E2A}" type="parTrans" cxnId="{192B8AA6-AE04-4A4E-8CEA-E5B3962501CD}">
      <dgm:prSet/>
      <dgm:spPr/>
      <dgm:t>
        <a:bodyPr/>
        <a:lstStyle/>
        <a:p>
          <a:endParaRPr lang="tr-TR"/>
        </a:p>
      </dgm:t>
    </dgm:pt>
    <dgm:pt modelId="{7DD59189-F0C4-403D-954A-39F9C37F3CAD}" type="sibTrans" cxnId="{192B8AA6-AE04-4A4E-8CEA-E5B3962501CD}">
      <dgm:prSet/>
      <dgm:spPr/>
      <dgm:t>
        <a:bodyPr/>
        <a:lstStyle/>
        <a:p>
          <a:endParaRPr lang="tr-TR"/>
        </a:p>
      </dgm:t>
    </dgm:pt>
    <dgm:pt modelId="{50137247-5495-423D-A33A-8412F84283D1}">
      <dgm:prSet/>
      <dgm:spPr/>
      <dgm:t>
        <a:bodyPr/>
        <a:lstStyle/>
        <a:p>
          <a:pPr>
            <a:lnSpc>
              <a:spcPct val="100000"/>
            </a:lnSpc>
          </a:pPr>
          <a:r>
            <a:rPr lang="tr-TR"/>
            <a:t>Web sitesi dönüşüm oranı</a:t>
          </a:r>
          <a:endParaRPr lang="en-US"/>
        </a:p>
      </dgm:t>
    </dgm:pt>
    <dgm:pt modelId="{5231222F-56DB-40D7-80C8-5D3EE2C904B7}" type="sibTrans" cxnId="{3A279D7D-F6FE-4321-BA93-B50AFAA85005}">
      <dgm:prSet/>
      <dgm:spPr/>
      <dgm:t>
        <a:bodyPr/>
        <a:lstStyle/>
        <a:p>
          <a:endParaRPr lang="en-US"/>
        </a:p>
      </dgm:t>
    </dgm:pt>
    <dgm:pt modelId="{300FAD5F-6DEA-4814-BED2-13A776BB1646}" type="parTrans" cxnId="{3A279D7D-F6FE-4321-BA93-B50AFAA85005}">
      <dgm:prSet/>
      <dgm:spPr/>
      <dgm:t>
        <a:bodyPr/>
        <a:lstStyle/>
        <a:p>
          <a:endParaRPr lang="en-US"/>
        </a:p>
      </dgm:t>
    </dgm:pt>
    <dgm:pt modelId="{822DE1B0-17CF-46CB-874F-62162CEC5F73}" type="pres">
      <dgm:prSet presAssocID="{97C4A73B-00CD-44E1-8B61-B2EC22238D39}" presName="root" presStyleCnt="0">
        <dgm:presLayoutVars>
          <dgm:dir/>
          <dgm:resizeHandles val="exact"/>
        </dgm:presLayoutVars>
      </dgm:prSet>
      <dgm:spPr/>
    </dgm:pt>
    <dgm:pt modelId="{AD167716-9C53-4BCA-91D5-BF680CC8B8A4}" type="pres">
      <dgm:prSet presAssocID="{520B154B-DC98-4964-B0CF-B5082D3DB65A}" presName="compNode" presStyleCnt="0"/>
      <dgm:spPr/>
    </dgm:pt>
    <dgm:pt modelId="{1A77D3C0-667A-4619-81C9-C20F3B05688B}" type="pres">
      <dgm:prSet presAssocID="{520B154B-DC98-4964-B0CF-B5082D3DB65A}" presName="bgRect" presStyleLbl="bgShp" presStyleIdx="0" presStyleCnt="6"/>
      <dgm:spPr/>
    </dgm:pt>
    <dgm:pt modelId="{56CC8C40-6CFC-469E-949D-FBC5DC15FB0D}" type="pres">
      <dgm:prSet presAssocID="{520B154B-DC98-4964-B0CF-B5082D3DB65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ör"/>
        </a:ext>
      </dgm:extLst>
    </dgm:pt>
    <dgm:pt modelId="{E1BB68B8-DFD7-4545-BE28-EA8C96195507}" type="pres">
      <dgm:prSet presAssocID="{520B154B-DC98-4964-B0CF-B5082D3DB65A}" presName="spaceRect" presStyleCnt="0"/>
      <dgm:spPr/>
    </dgm:pt>
    <dgm:pt modelId="{815911E7-9862-4865-B5F1-7F64A0FA21C7}" type="pres">
      <dgm:prSet presAssocID="{520B154B-DC98-4964-B0CF-B5082D3DB65A}" presName="parTx" presStyleLbl="revTx" presStyleIdx="0" presStyleCnt="6">
        <dgm:presLayoutVars>
          <dgm:chMax val="0"/>
          <dgm:chPref val="0"/>
        </dgm:presLayoutVars>
      </dgm:prSet>
      <dgm:spPr/>
    </dgm:pt>
    <dgm:pt modelId="{A7821BDE-C61B-49FD-959E-6A80190A4F6C}" type="pres">
      <dgm:prSet presAssocID="{EFDAF70C-88D6-4B27-B67F-07EBE77906BF}" presName="sibTrans" presStyleCnt="0"/>
      <dgm:spPr/>
    </dgm:pt>
    <dgm:pt modelId="{E90E03C6-9C94-4ED6-BD84-66364A8A2763}" type="pres">
      <dgm:prSet presAssocID="{4E06EC6D-E6E6-4F09-A073-08069B066A20}" presName="compNode" presStyleCnt="0"/>
      <dgm:spPr/>
    </dgm:pt>
    <dgm:pt modelId="{DD1E015A-6781-4949-8B1B-8B48E1CCFD06}" type="pres">
      <dgm:prSet presAssocID="{4E06EC6D-E6E6-4F09-A073-08069B066A20}" presName="bgRect" presStyleLbl="bgShp" presStyleIdx="1" presStyleCnt="6"/>
      <dgm:spPr/>
    </dgm:pt>
    <dgm:pt modelId="{B51279CD-9DBD-4740-89C6-6D4391C16F2A}" type="pres">
      <dgm:prSet presAssocID="{4E06EC6D-E6E6-4F09-A073-08069B066A2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ffic Light"/>
        </a:ext>
      </dgm:extLst>
    </dgm:pt>
    <dgm:pt modelId="{2CD17FAE-74C8-4E40-B867-3B0B430E3627}" type="pres">
      <dgm:prSet presAssocID="{4E06EC6D-E6E6-4F09-A073-08069B066A20}" presName="spaceRect" presStyleCnt="0"/>
      <dgm:spPr/>
    </dgm:pt>
    <dgm:pt modelId="{28D95837-8DB3-4296-9AF7-AADC6FEF301F}" type="pres">
      <dgm:prSet presAssocID="{4E06EC6D-E6E6-4F09-A073-08069B066A20}" presName="parTx" presStyleLbl="revTx" presStyleIdx="1" presStyleCnt="6">
        <dgm:presLayoutVars>
          <dgm:chMax val="0"/>
          <dgm:chPref val="0"/>
        </dgm:presLayoutVars>
      </dgm:prSet>
      <dgm:spPr/>
    </dgm:pt>
    <dgm:pt modelId="{D72A2A35-7C59-4F3A-B5AC-043D30817A95}" type="pres">
      <dgm:prSet presAssocID="{1643B193-95A3-4940-BC17-3CD1A8C7A355}" presName="sibTrans" presStyleCnt="0"/>
      <dgm:spPr/>
    </dgm:pt>
    <dgm:pt modelId="{58490BBD-DFFA-4BA1-A699-CAE3C7028502}" type="pres">
      <dgm:prSet presAssocID="{50137247-5495-423D-A33A-8412F84283D1}" presName="compNode" presStyleCnt="0"/>
      <dgm:spPr/>
    </dgm:pt>
    <dgm:pt modelId="{CAA85175-F903-4413-AA00-579562C5F1B8}" type="pres">
      <dgm:prSet presAssocID="{50137247-5495-423D-A33A-8412F84283D1}" presName="bgRect" presStyleLbl="bgShp" presStyleIdx="2" presStyleCnt="6"/>
      <dgm:spPr/>
    </dgm:pt>
    <dgm:pt modelId="{9F0B11B7-DC70-4A12-8211-4A6AE415F7D0}" type="pres">
      <dgm:prSet presAssocID="{50137247-5495-423D-A33A-8412F84283D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E6C9F91-8F16-4F5B-9A1F-7F11ABFC1839}" type="pres">
      <dgm:prSet presAssocID="{50137247-5495-423D-A33A-8412F84283D1}" presName="spaceRect" presStyleCnt="0"/>
      <dgm:spPr/>
    </dgm:pt>
    <dgm:pt modelId="{7340706C-8011-42FE-A410-41CDD20AB7D2}" type="pres">
      <dgm:prSet presAssocID="{50137247-5495-423D-A33A-8412F84283D1}" presName="parTx" presStyleLbl="revTx" presStyleIdx="2" presStyleCnt="6">
        <dgm:presLayoutVars>
          <dgm:chMax val="0"/>
          <dgm:chPref val="0"/>
        </dgm:presLayoutVars>
      </dgm:prSet>
      <dgm:spPr/>
    </dgm:pt>
    <dgm:pt modelId="{62A3B994-5E42-4CD2-B116-A94DFAB68CFB}" type="pres">
      <dgm:prSet presAssocID="{5231222F-56DB-40D7-80C8-5D3EE2C904B7}" presName="sibTrans" presStyleCnt="0"/>
      <dgm:spPr/>
    </dgm:pt>
    <dgm:pt modelId="{F6654DC9-525A-4CA5-AA68-FEE6AEC1CAD9}" type="pres">
      <dgm:prSet presAssocID="{64258378-50D7-40C3-BC78-D0F2FC9C70B2}" presName="compNode" presStyleCnt="0"/>
      <dgm:spPr/>
    </dgm:pt>
    <dgm:pt modelId="{D0C55F10-16AA-460F-820E-264D106B4904}" type="pres">
      <dgm:prSet presAssocID="{64258378-50D7-40C3-BC78-D0F2FC9C70B2}" presName="bgRect" presStyleLbl="bgShp" presStyleIdx="3" presStyleCnt="6"/>
      <dgm:spPr/>
    </dgm:pt>
    <dgm:pt modelId="{D4CD7D84-6A91-4135-8E62-F3FB0BB27816}" type="pres">
      <dgm:prSet presAssocID="{64258378-50D7-40C3-BC78-D0F2FC9C70B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a"/>
        </a:ext>
      </dgm:extLst>
    </dgm:pt>
    <dgm:pt modelId="{82127A82-BF64-4874-84B5-A150AB277E88}" type="pres">
      <dgm:prSet presAssocID="{64258378-50D7-40C3-BC78-D0F2FC9C70B2}" presName="spaceRect" presStyleCnt="0"/>
      <dgm:spPr/>
    </dgm:pt>
    <dgm:pt modelId="{AA212097-17EA-45CF-A57E-3EFCA950E0B9}" type="pres">
      <dgm:prSet presAssocID="{64258378-50D7-40C3-BC78-D0F2FC9C70B2}" presName="parTx" presStyleLbl="revTx" presStyleIdx="3" presStyleCnt="6">
        <dgm:presLayoutVars>
          <dgm:chMax val="0"/>
          <dgm:chPref val="0"/>
        </dgm:presLayoutVars>
      </dgm:prSet>
      <dgm:spPr/>
    </dgm:pt>
    <dgm:pt modelId="{15238314-1E61-4A35-A515-337A8D70D110}" type="pres">
      <dgm:prSet presAssocID="{9F6D6B6F-3CD2-44F6-A014-7C5B3ACAEE99}" presName="sibTrans" presStyleCnt="0"/>
      <dgm:spPr/>
    </dgm:pt>
    <dgm:pt modelId="{60D399D2-E629-4FEC-BB4E-836AA0AF3F30}" type="pres">
      <dgm:prSet presAssocID="{10CD8F6E-C135-4C2D-8AC3-631D6C1FD29B}" presName="compNode" presStyleCnt="0"/>
      <dgm:spPr/>
    </dgm:pt>
    <dgm:pt modelId="{52143AAD-2D46-4FAB-B827-5B45FB348883}" type="pres">
      <dgm:prSet presAssocID="{10CD8F6E-C135-4C2D-8AC3-631D6C1FD29B}" presName="bgRect" presStyleLbl="bgShp" presStyleIdx="4" presStyleCnt="6" custLinFactNeighborX="0" custLinFactNeighborY="2015"/>
      <dgm:spPr/>
    </dgm:pt>
    <dgm:pt modelId="{739D7E2A-41D4-4276-AF7E-BC27A0C710B2}" type="pres">
      <dgm:prSet presAssocID="{10CD8F6E-C135-4C2D-8AC3-631D6C1FD29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B7B0AEE8-CDC8-4780-9885-C44A62D9CC4B}" type="pres">
      <dgm:prSet presAssocID="{10CD8F6E-C135-4C2D-8AC3-631D6C1FD29B}" presName="spaceRect" presStyleCnt="0"/>
      <dgm:spPr/>
    </dgm:pt>
    <dgm:pt modelId="{49A6032E-13B0-4652-B033-83E95F29FC1F}" type="pres">
      <dgm:prSet presAssocID="{10CD8F6E-C135-4C2D-8AC3-631D6C1FD29B}" presName="parTx" presStyleLbl="revTx" presStyleIdx="4" presStyleCnt="6">
        <dgm:presLayoutVars>
          <dgm:chMax val="0"/>
          <dgm:chPref val="0"/>
        </dgm:presLayoutVars>
      </dgm:prSet>
      <dgm:spPr/>
    </dgm:pt>
    <dgm:pt modelId="{8E61C2B1-A2EC-40CC-BE41-75DC8F3EF9D9}" type="pres">
      <dgm:prSet presAssocID="{86EC9DA2-3FE0-4722-8E1B-3A8F0701F408}" presName="sibTrans" presStyleCnt="0"/>
      <dgm:spPr/>
    </dgm:pt>
    <dgm:pt modelId="{267FC389-D339-45A4-B10E-226163DE5619}" type="pres">
      <dgm:prSet presAssocID="{AB6A4886-6A3F-41AD-86D2-90BAD0625D7E}" presName="compNode" presStyleCnt="0"/>
      <dgm:spPr/>
    </dgm:pt>
    <dgm:pt modelId="{38DE09A3-DC84-4B59-BC02-9F0B368E23B3}" type="pres">
      <dgm:prSet presAssocID="{AB6A4886-6A3F-41AD-86D2-90BAD0625D7E}" presName="bgRect" presStyleLbl="bgShp" presStyleIdx="5" presStyleCnt="6"/>
      <dgm:spPr/>
    </dgm:pt>
    <dgm:pt modelId="{97B4B9ED-A0FB-4493-BD3E-DBB53BE4CFC5}" type="pres">
      <dgm:prSet presAssocID="{AB6A4886-6A3F-41AD-86D2-90BAD0625D7E}" presName="iconRect" presStyleLbl="node1" presStyleIdx="5" presStyleCnt="6"/>
      <dgm:spPr>
        <a:blipFill>
          <a:blip xmlns:r="http://schemas.openxmlformats.org/officeDocument/2006/relationships" r:embed="rId11"/>
          <a:srcRect/>
          <a:stretch>
            <a:fillRect l="-17000" r="-17000"/>
          </a:stretch>
        </a:blipFill>
        <a:ln>
          <a:noFill/>
        </a:ln>
      </dgm:spPr>
      <dgm:extLst>
        <a:ext uri="{E40237B7-FDA0-4F09-8148-C483321AD2D9}">
          <dgm14:cNvPr xmlns:dgm14="http://schemas.microsoft.com/office/drawing/2010/diagram" id="0" name="" descr="Amerikan doları banknot yığını"/>
        </a:ext>
      </dgm:extLst>
    </dgm:pt>
    <dgm:pt modelId="{5F0754EF-3CD8-4FE9-BB8E-2A6555C556D4}" type="pres">
      <dgm:prSet presAssocID="{AB6A4886-6A3F-41AD-86D2-90BAD0625D7E}" presName="spaceRect" presStyleCnt="0"/>
      <dgm:spPr/>
    </dgm:pt>
    <dgm:pt modelId="{9EBE38E6-2E7D-4512-8DBF-C751865C5887}" type="pres">
      <dgm:prSet presAssocID="{AB6A4886-6A3F-41AD-86D2-90BAD0625D7E}" presName="parTx" presStyleLbl="revTx" presStyleIdx="5" presStyleCnt="6">
        <dgm:presLayoutVars>
          <dgm:chMax val="0"/>
          <dgm:chPref val="0"/>
        </dgm:presLayoutVars>
      </dgm:prSet>
      <dgm:spPr/>
    </dgm:pt>
  </dgm:ptLst>
  <dgm:cxnLst>
    <dgm:cxn modelId="{64B15A08-4F54-4400-9193-E494AACD2938}" type="presOf" srcId="{64258378-50D7-40C3-BC78-D0F2FC9C70B2}" destId="{AA212097-17EA-45CF-A57E-3EFCA950E0B9}" srcOrd="0" destOrd="0" presId="urn:microsoft.com/office/officeart/2018/2/layout/IconVerticalSolidList"/>
    <dgm:cxn modelId="{D5F6F420-DCB3-4428-82D2-8E52372B3E27}" type="presOf" srcId="{AB6A4886-6A3F-41AD-86D2-90BAD0625D7E}" destId="{9EBE38E6-2E7D-4512-8DBF-C751865C5887}" srcOrd="0" destOrd="0" presId="urn:microsoft.com/office/officeart/2018/2/layout/IconVerticalSolidList"/>
    <dgm:cxn modelId="{EB5D8347-0B26-4EC6-9070-DDAFFBD41F99}" type="presOf" srcId="{4E06EC6D-E6E6-4F09-A073-08069B066A20}" destId="{28D95837-8DB3-4296-9AF7-AADC6FEF301F}" srcOrd="0" destOrd="0" presId="urn:microsoft.com/office/officeart/2018/2/layout/IconVerticalSolidList"/>
    <dgm:cxn modelId="{18AAAD4C-5136-49A0-A548-7249674D2D64}" type="presOf" srcId="{50137247-5495-423D-A33A-8412F84283D1}" destId="{7340706C-8011-42FE-A410-41CDD20AB7D2}" srcOrd="0" destOrd="0" presId="urn:microsoft.com/office/officeart/2018/2/layout/IconVerticalSolidList"/>
    <dgm:cxn modelId="{C69A0156-65D8-4918-B9EC-32BC7DB6C07A}" srcId="{97C4A73B-00CD-44E1-8B61-B2EC22238D39}" destId="{64258378-50D7-40C3-BC78-D0F2FC9C70B2}" srcOrd="3" destOrd="0" parTransId="{0A1F56AD-3A2A-4952-BFDB-8B094340406F}" sibTransId="{9F6D6B6F-3CD2-44F6-A014-7C5B3ACAEE99}"/>
    <dgm:cxn modelId="{D2878476-A94E-48D3-8EAC-926C2517A4EF}" srcId="{97C4A73B-00CD-44E1-8B61-B2EC22238D39}" destId="{4E06EC6D-E6E6-4F09-A073-08069B066A20}" srcOrd="1" destOrd="0" parTransId="{ABDFB537-A37C-45EC-9B05-0EE2A3FBA39A}" sibTransId="{1643B193-95A3-4940-BC17-3CD1A8C7A355}"/>
    <dgm:cxn modelId="{3A279D7D-F6FE-4321-BA93-B50AFAA85005}" srcId="{97C4A73B-00CD-44E1-8B61-B2EC22238D39}" destId="{50137247-5495-423D-A33A-8412F84283D1}" srcOrd="2" destOrd="0" parTransId="{300FAD5F-6DEA-4814-BED2-13A776BB1646}" sibTransId="{5231222F-56DB-40D7-80C8-5D3EE2C904B7}"/>
    <dgm:cxn modelId="{192B8AA6-AE04-4A4E-8CEA-E5B3962501CD}" srcId="{97C4A73B-00CD-44E1-8B61-B2EC22238D39}" destId="{AB6A4886-6A3F-41AD-86D2-90BAD0625D7E}" srcOrd="5" destOrd="0" parTransId="{041C0918-2621-4800-A61F-C92E22E45E2A}" sibTransId="{7DD59189-F0C4-403D-954A-39F9C37F3CAD}"/>
    <dgm:cxn modelId="{193651ED-46A7-4B65-8200-04ADE48F65D1}" type="presOf" srcId="{97C4A73B-00CD-44E1-8B61-B2EC22238D39}" destId="{822DE1B0-17CF-46CB-874F-62162CEC5F73}" srcOrd="0" destOrd="0" presId="urn:microsoft.com/office/officeart/2018/2/layout/IconVerticalSolidList"/>
    <dgm:cxn modelId="{8B6A0BEF-E649-4457-8FA9-27D61D4D3458}" srcId="{97C4A73B-00CD-44E1-8B61-B2EC22238D39}" destId="{10CD8F6E-C135-4C2D-8AC3-631D6C1FD29B}" srcOrd="4" destOrd="0" parTransId="{458DC1BF-5906-48F1-929A-1B062CF1E284}" sibTransId="{86EC9DA2-3FE0-4722-8E1B-3A8F0701F408}"/>
    <dgm:cxn modelId="{F2C608F0-26F9-4D8F-9749-845FCD7DAB2F}" type="presOf" srcId="{10CD8F6E-C135-4C2D-8AC3-631D6C1FD29B}" destId="{49A6032E-13B0-4652-B033-83E95F29FC1F}" srcOrd="0" destOrd="0" presId="urn:microsoft.com/office/officeart/2018/2/layout/IconVerticalSolidList"/>
    <dgm:cxn modelId="{3270F8F9-058D-496A-B86E-4EA8ED8FFF5B}" srcId="{97C4A73B-00CD-44E1-8B61-B2EC22238D39}" destId="{520B154B-DC98-4964-B0CF-B5082D3DB65A}" srcOrd="0" destOrd="0" parTransId="{339EBEB6-AC62-4C76-91E4-26C90C573B29}" sibTransId="{EFDAF70C-88D6-4B27-B67F-07EBE77906BF}"/>
    <dgm:cxn modelId="{28DC73FD-D928-4DC2-9E4A-E50EB16A1D52}" type="presOf" srcId="{520B154B-DC98-4964-B0CF-B5082D3DB65A}" destId="{815911E7-9862-4865-B5F1-7F64A0FA21C7}" srcOrd="0" destOrd="0" presId="urn:microsoft.com/office/officeart/2018/2/layout/IconVerticalSolidList"/>
    <dgm:cxn modelId="{475F82E8-15F1-4941-A641-03448C508EB7}" type="presParOf" srcId="{822DE1B0-17CF-46CB-874F-62162CEC5F73}" destId="{AD167716-9C53-4BCA-91D5-BF680CC8B8A4}" srcOrd="0" destOrd="0" presId="urn:microsoft.com/office/officeart/2018/2/layout/IconVerticalSolidList"/>
    <dgm:cxn modelId="{06A856AF-0B7A-4190-91D2-A5FAAA8DF50D}" type="presParOf" srcId="{AD167716-9C53-4BCA-91D5-BF680CC8B8A4}" destId="{1A77D3C0-667A-4619-81C9-C20F3B05688B}" srcOrd="0" destOrd="0" presId="urn:microsoft.com/office/officeart/2018/2/layout/IconVerticalSolidList"/>
    <dgm:cxn modelId="{8A892C66-4655-4B7F-95B0-A37F22704331}" type="presParOf" srcId="{AD167716-9C53-4BCA-91D5-BF680CC8B8A4}" destId="{56CC8C40-6CFC-469E-949D-FBC5DC15FB0D}" srcOrd="1" destOrd="0" presId="urn:microsoft.com/office/officeart/2018/2/layout/IconVerticalSolidList"/>
    <dgm:cxn modelId="{FBD1ADFD-C472-492F-91EF-A36D119FE522}" type="presParOf" srcId="{AD167716-9C53-4BCA-91D5-BF680CC8B8A4}" destId="{E1BB68B8-DFD7-4545-BE28-EA8C96195507}" srcOrd="2" destOrd="0" presId="urn:microsoft.com/office/officeart/2018/2/layout/IconVerticalSolidList"/>
    <dgm:cxn modelId="{06AB87A2-9970-4F83-8B73-896D3F8882C2}" type="presParOf" srcId="{AD167716-9C53-4BCA-91D5-BF680CC8B8A4}" destId="{815911E7-9862-4865-B5F1-7F64A0FA21C7}" srcOrd="3" destOrd="0" presId="urn:microsoft.com/office/officeart/2018/2/layout/IconVerticalSolidList"/>
    <dgm:cxn modelId="{2533E6A7-E08A-43FB-946D-44AE2D8153E2}" type="presParOf" srcId="{822DE1B0-17CF-46CB-874F-62162CEC5F73}" destId="{A7821BDE-C61B-49FD-959E-6A80190A4F6C}" srcOrd="1" destOrd="0" presId="urn:microsoft.com/office/officeart/2018/2/layout/IconVerticalSolidList"/>
    <dgm:cxn modelId="{D32FE9A6-BE8A-4B3D-9A93-CAAB85749746}" type="presParOf" srcId="{822DE1B0-17CF-46CB-874F-62162CEC5F73}" destId="{E90E03C6-9C94-4ED6-BD84-66364A8A2763}" srcOrd="2" destOrd="0" presId="urn:microsoft.com/office/officeart/2018/2/layout/IconVerticalSolidList"/>
    <dgm:cxn modelId="{B42C30D4-B01E-436F-8BB3-ABFD49E2DAA8}" type="presParOf" srcId="{E90E03C6-9C94-4ED6-BD84-66364A8A2763}" destId="{DD1E015A-6781-4949-8B1B-8B48E1CCFD06}" srcOrd="0" destOrd="0" presId="urn:microsoft.com/office/officeart/2018/2/layout/IconVerticalSolidList"/>
    <dgm:cxn modelId="{E65283EC-7759-419B-8F8C-BD837420579B}" type="presParOf" srcId="{E90E03C6-9C94-4ED6-BD84-66364A8A2763}" destId="{B51279CD-9DBD-4740-89C6-6D4391C16F2A}" srcOrd="1" destOrd="0" presId="urn:microsoft.com/office/officeart/2018/2/layout/IconVerticalSolidList"/>
    <dgm:cxn modelId="{763DC6E2-BFC3-4DFE-AEA7-2CB5EAA19A35}" type="presParOf" srcId="{E90E03C6-9C94-4ED6-BD84-66364A8A2763}" destId="{2CD17FAE-74C8-4E40-B867-3B0B430E3627}" srcOrd="2" destOrd="0" presId="urn:microsoft.com/office/officeart/2018/2/layout/IconVerticalSolidList"/>
    <dgm:cxn modelId="{73941C1B-792B-4D82-97CD-6EC5F5CF0174}" type="presParOf" srcId="{E90E03C6-9C94-4ED6-BD84-66364A8A2763}" destId="{28D95837-8DB3-4296-9AF7-AADC6FEF301F}" srcOrd="3" destOrd="0" presId="urn:microsoft.com/office/officeart/2018/2/layout/IconVerticalSolidList"/>
    <dgm:cxn modelId="{DBE62FE6-9174-4021-BE68-AE34B1CCC54B}" type="presParOf" srcId="{822DE1B0-17CF-46CB-874F-62162CEC5F73}" destId="{D72A2A35-7C59-4F3A-B5AC-043D30817A95}" srcOrd="3" destOrd="0" presId="urn:microsoft.com/office/officeart/2018/2/layout/IconVerticalSolidList"/>
    <dgm:cxn modelId="{D493BE88-4D2C-467E-BE06-6B8CE26CA3B7}" type="presParOf" srcId="{822DE1B0-17CF-46CB-874F-62162CEC5F73}" destId="{58490BBD-DFFA-4BA1-A699-CAE3C7028502}" srcOrd="4" destOrd="0" presId="urn:microsoft.com/office/officeart/2018/2/layout/IconVerticalSolidList"/>
    <dgm:cxn modelId="{AB53762F-C84B-4ABD-84C2-1609408D9E8C}" type="presParOf" srcId="{58490BBD-DFFA-4BA1-A699-CAE3C7028502}" destId="{CAA85175-F903-4413-AA00-579562C5F1B8}" srcOrd="0" destOrd="0" presId="urn:microsoft.com/office/officeart/2018/2/layout/IconVerticalSolidList"/>
    <dgm:cxn modelId="{CFBF305C-452B-43AF-90FB-5156A9695E12}" type="presParOf" srcId="{58490BBD-DFFA-4BA1-A699-CAE3C7028502}" destId="{9F0B11B7-DC70-4A12-8211-4A6AE415F7D0}" srcOrd="1" destOrd="0" presId="urn:microsoft.com/office/officeart/2018/2/layout/IconVerticalSolidList"/>
    <dgm:cxn modelId="{6058B958-8797-46B6-A289-D2DE397E8AA4}" type="presParOf" srcId="{58490BBD-DFFA-4BA1-A699-CAE3C7028502}" destId="{0E6C9F91-8F16-4F5B-9A1F-7F11ABFC1839}" srcOrd="2" destOrd="0" presId="urn:microsoft.com/office/officeart/2018/2/layout/IconVerticalSolidList"/>
    <dgm:cxn modelId="{AA96D829-FCCC-4BAB-B3D8-3A73B482597C}" type="presParOf" srcId="{58490BBD-DFFA-4BA1-A699-CAE3C7028502}" destId="{7340706C-8011-42FE-A410-41CDD20AB7D2}" srcOrd="3" destOrd="0" presId="urn:microsoft.com/office/officeart/2018/2/layout/IconVerticalSolidList"/>
    <dgm:cxn modelId="{2C5BCCC0-8266-4087-AF51-6536536049B0}" type="presParOf" srcId="{822DE1B0-17CF-46CB-874F-62162CEC5F73}" destId="{62A3B994-5E42-4CD2-B116-A94DFAB68CFB}" srcOrd="5" destOrd="0" presId="urn:microsoft.com/office/officeart/2018/2/layout/IconVerticalSolidList"/>
    <dgm:cxn modelId="{66DF781E-E062-4C76-9DC7-29998586020A}" type="presParOf" srcId="{822DE1B0-17CF-46CB-874F-62162CEC5F73}" destId="{F6654DC9-525A-4CA5-AA68-FEE6AEC1CAD9}" srcOrd="6" destOrd="0" presId="urn:microsoft.com/office/officeart/2018/2/layout/IconVerticalSolidList"/>
    <dgm:cxn modelId="{F9B973BA-14B2-4C1D-A500-532073BA867C}" type="presParOf" srcId="{F6654DC9-525A-4CA5-AA68-FEE6AEC1CAD9}" destId="{D0C55F10-16AA-460F-820E-264D106B4904}" srcOrd="0" destOrd="0" presId="urn:microsoft.com/office/officeart/2018/2/layout/IconVerticalSolidList"/>
    <dgm:cxn modelId="{7574A678-46F5-493E-809C-71EC9092C679}" type="presParOf" srcId="{F6654DC9-525A-4CA5-AA68-FEE6AEC1CAD9}" destId="{D4CD7D84-6A91-4135-8E62-F3FB0BB27816}" srcOrd="1" destOrd="0" presId="urn:microsoft.com/office/officeart/2018/2/layout/IconVerticalSolidList"/>
    <dgm:cxn modelId="{6F6554A9-8EB3-4C44-9F72-2C89B92A7870}" type="presParOf" srcId="{F6654DC9-525A-4CA5-AA68-FEE6AEC1CAD9}" destId="{82127A82-BF64-4874-84B5-A150AB277E88}" srcOrd="2" destOrd="0" presId="urn:microsoft.com/office/officeart/2018/2/layout/IconVerticalSolidList"/>
    <dgm:cxn modelId="{50282ABD-BC7A-4598-9695-0630E99A055E}" type="presParOf" srcId="{F6654DC9-525A-4CA5-AA68-FEE6AEC1CAD9}" destId="{AA212097-17EA-45CF-A57E-3EFCA950E0B9}" srcOrd="3" destOrd="0" presId="urn:microsoft.com/office/officeart/2018/2/layout/IconVerticalSolidList"/>
    <dgm:cxn modelId="{2CB92270-B42A-4624-A128-671863A02FA1}" type="presParOf" srcId="{822DE1B0-17CF-46CB-874F-62162CEC5F73}" destId="{15238314-1E61-4A35-A515-337A8D70D110}" srcOrd="7" destOrd="0" presId="urn:microsoft.com/office/officeart/2018/2/layout/IconVerticalSolidList"/>
    <dgm:cxn modelId="{CBFF56E8-C99B-4220-9D12-DDC0CB60F46D}" type="presParOf" srcId="{822DE1B0-17CF-46CB-874F-62162CEC5F73}" destId="{60D399D2-E629-4FEC-BB4E-836AA0AF3F30}" srcOrd="8" destOrd="0" presId="urn:microsoft.com/office/officeart/2018/2/layout/IconVerticalSolidList"/>
    <dgm:cxn modelId="{8432A0CC-36A8-4DA5-9B7E-D5AB0095C3C5}" type="presParOf" srcId="{60D399D2-E629-4FEC-BB4E-836AA0AF3F30}" destId="{52143AAD-2D46-4FAB-B827-5B45FB348883}" srcOrd="0" destOrd="0" presId="urn:microsoft.com/office/officeart/2018/2/layout/IconVerticalSolidList"/>
    <dgm:cxn modelId="{33D523D4-D523-46EA-A7AD-71378A6DABE7}" type="presParOf" srcId="{60D399D2-E629-4FEC-BB4E-836AA0AF3F30}" destId="{739D7E2A-41D4-4276-AF7E-BC27A0C710B2}" srcOrd="1" destOrd="0" presId="urn:microsoft.com/office/officeart/2018/2/layout/IconVerticalSolidList"/>
    <dgm:cxn modelId="{38A9BA13-C58B-4380-B29F-852FDC26268F}" type="presParOf" srcId="{60D399D2-E629-4FEC-BB4E-836AA0AF3F30}" destId="{B7B0AEE8-CDC8-4780-9885-C44A62D9CC4B}" srcOrd="2" destOrd="0" presId="urn:microsoft.com/office/officeart/2018/2/layout/IconVerticalSolidList"/>
    <dgm:cxn modelId="{E222F982-B234-4A02-B6B9-0E8B68EE8AD2}" type="presParOf" srcId="{60D399D2-E629-4FEC-BB4E-836AA0AF3F30}" destId="{49A6032E-13B0-4652-B033-83E95F29FC1F}" srcOrd="3" destOrd="0" presId="urn:microsoft.com/office/officeart/2018/2/layout/IconVerticalSolidList"/>
    <dgm:cxn modelId="{4FD661CD-A09C-465A-B1DB-115AA25D41D5}" type="presParOf" srcId="{822DE1B0-17CF-46CB-874F-62162CEC5F73}" destId="{8E61C2B1-A2EC-40CC-BE41-75DC8F3EF9D9}" srcOrd="9" destOrd="0" presId="urn:microsoft.com/office/officeart/2018/2/layout/IconVerticalSolidList"/>
    <dgm:cxn modelId="{996791DF-08AC-4B87-8CA0-3B8138F2A74C}" type="presParOf" srcId="{822DE1B0-17CF-46CB-874F-62162CEC5F73}" destId="{267FC389-D339-45A4-B10E-226163DE5619}" srcOrd="10" destOrd="0" presId="urn:microsoft.com/office/officeart/2018/2/layout/IconVerticalSolidList"/>
    <dgm:cxn modelId="{1089912F-5110-454E-995B-CC9C34216511}" type="presParOf" srcId="{267FC389-D339-45A4-B10E-226163DE5619}" destId="{38DE09A3-DC84-4B59-BC02-9F0B368E23B3}" srcOrd="0" destOrd="0" presId="urn:microsoft.com/office/officeart/2018/2/layout/IconVerticalSolidList"/>
    <dgm:cxn modelId="{B8E33BC5-37ED-48BC-8A0C-EF46F645A886}" type="presParOf" srcId="{267FC389-D339-45A4-B10E-226163DE5619}" destId="{97B4B9ED-A0FB-4493-BD3E-DBB53BE4CFC5}" srcOrd="1" destOrd="0" presId="urn:microsoft.com/office/officeart/2018/2/layout/IconVerticalSolidList"/>
    <dgm:cxn modelId="{5B1A7853-4314-4947-8B6D-90A6717A753D}" type="presParOf" srcId="{267FC389-D339-45A4-B10E-226163DE5619}" destId="{5F0754EF-3CD8-4FE9-BB8E-2A6555C556D4}" srcOrd="2" destOrd="0" presId="urn:microsoft.com/office/officeart/2018/2/layout/IconVerticalSolidList"/>
    <dgm:cxn modelId="{4314E37D-EA1A-4A6D-9316-CB5CF00342FF}" type="presParOf" srcId="{267FC389-D339-45A4-B10E-226163DE5619}" destId="{9EBE38E6-2E7D-4512-8DBF-C751865C588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9C23D4-667E-4CC3-8635-0933D3E15122}"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CDE16A02-FEE1-4CD3-B838-C2B958F87144}">
      <dgm:prSet/>
      <dgm:spPr/>
      <dgm:t>
        <a:bodyPr/>
        <a:lstStyle/>
        <a:p>
          <a:r>
            <a:rPr lang="tr-TR" baseline="0" dirty="0"/>
            <a:t>Rakipler: Diğer orta sınıfa hitap eden kadın giyim markaları (ADL, İpekyol, Pierre </a:t>
          </a:r>
          <a:r>
            <a:rPr lang="tr-TR" baseline="0" dirty="0" err="1"/>
            <a:t>Cardin</a:t>
          </a:r>
          <a:r>
            <a:rPr lang="tr-TR" baseline="0" dirty="0"/>
            <a:t> gibi)</a:t>
          </a:r>
          <a:endParaRPr lang="en-US" dirty="0"/>
        </a:p>
      </dgm:t>
    </dgm:pt>
    <dgm:pt modelId="{03CD9E47-7B19-4295-B77B-F85F1946F2B8}" type="parTrans" cxnId="{8CDDA0A8-8F61-4AA9-9D6A-A6FF125C03BC}">
      <dgm:prSet/>
      <dgm:spPr/>
      <dgm:t>
        <a:bodyPr/>
        <a:lstStyle/>
        <a:p>
          <a:endParaRPr lang="en-US"/>
        </a:p>
      </dgm:t>
    </dgm:pt>
    <dgm:pt modelId="{22A31106-802A-41C3-BD1B-E6B85A0BAF91}" type="sibTrans" cxnId="{8CDDA0A8-8F61-4AA9-9D6A-A6FF125C03BC}">
      <dgm:prSet/>
      <dgm:spPr/>
      <dgm:t>
        <a:bodyPr/>
        <a:lstStyle/>
        <a:p>
          <a:endParaRPr lang="en-US"/>
        </a:p>
      </dgm:t>
    </dgm:pt>
    <dgm:pt modelId="{1425CCD4-3B12-4C56-9156-1E4B7CA01C89}">
      <dgm:prSet/>
      <dgm:spPr/>
      <dgm:t>
        <a:bodyPr/>
        <a:lstStyle/>
        <a:p>
          <a:r>
            <a:rPr lang="tr-TR" baseline="0"/>
            <a:t>Rakiplerin güçlü yönleri: Uzun marka tarihi, marka bilinirliği, sadık müşteri kitlesi</a:t>
          </a:r>
          <a:endParaRPr lang="en-US"/>
        </a:p>
      </dgm:t>
    </dgm:pt>
    <dgm:pt modelId="{AA122C6F-D1F0-4476-B42F-79DDBA18A00F}" type="parTrans" cxnId="{A76FFEC7-1D40-4EDC-901E-A6D3FCF5895E}">
      <dgm:prSet/>
      <dgm:spPr/>
      <dgm:t>
        <a:bodyPr/>
        <a:lstStyle/>
        <a:p>
          <a:endParaRPr lang="en-US"/>
        </a:p>
      </dgm:t>
    </dgm:pt>
    <dgm:pt modelId="{505EC1B5-076F-46D7-A383-D81483593BFC}" type="sibTrans" cxnId="{A76FFEC7-1D40-4EDC-901E-A6D3FCF5895E}">
      <dgm:prSet/>
      <dgm:spPr/>
      <dgm:t>
        <a:bodyPr/>
        <a:lstStyle/>
        <a:p>
          <a:endParaRPr lang="en-US"/>
        </a:p>
      </dgm:t>
    </dgm:pt>
    <dgm:pt modelId="{94C375DB-4A2B-4444-8A02-50550BDF5DAE}">
      <dgm:prSet/>
      <dgm:spPr/>
      <dgm:t>
        <a:bodyPr/>
        <a:lstStyle/>
        <a:p>
          <a:r>
            <a:rPr lang="tr-TR" baseline="0"/>
            <a:t>Rakiplerin zayıf yönleri: Yüksek fiyatlar </a:t>
          </a:r>
          <a:endParaRPr lang="en-US"/>
        </a:p>
      </dgm:t>
    </dgm:pt>
    <dgm:pt modelId="{1A0EE21B-7C39-4958-A73D-2ECB147A8B6B}" type="parTrans" cxnId="{9F8C5AED-895C-4747-BBE1-5628CA223E43}">
      <dgm:prSet/>
      <dgm:spPr/>
      <dgm:t>
        <a:bodyPr/>
        <a:lstStyle/>
        <a:p>
          <a:endParaRPr lang="en-US"/>
        </a:p>
      </dgm:t>
    </dgm:pt>
    <dgm:pt modelId="{BC22CB79-CAEF-48FA-8E36-FF3E761240F8}" type="sibTrans" cxnId="{9F8C5AED-895C-4747-BBE1-5628CA223E43}">
      <dgm:prSet/>
      <dgm:spPr/>
      <dgm:t>
        <a:bodyPr/>
        <a:lstStyle/>
        <a:p>
          <a:endParaRPr lang="en-US"/>
        </a:p>
      </dgm:t>
    </dgm:pt>
    <dgm:pt modelId="{90C3E086-A00A-44CE-BCB7-3E0CB4CB084F}">
      <dgm:prSet/>
      <dgm:spPr/>
      <dgm:t>
        <a:bodyPr/>
        <a:lstStyle/>
        <a:p>
          <a:r>
            <a:rPr lang="tr-TR" baseline="0" dirty="0"/>
            <a:t>Boşluklar/Fırsatlar: Daha uygun fiyatlarla rakip markalara ulaşamayan müşterileri markamıza çekebiliriz, daha genç ve </a:t>
          </a:r>
        </a:p>
        <a:p>
          <a:r>
            <a:rPr lang="tr-TR" dirty="0"/>
            <a:t>müşteri için samimiyet hissi veren bir marka oluşturulabilir. Piyasada talep edilen ama kullanılmayan materyallerden ürün üretilerek boşluk doldurulabilir.</a:t>
          </a:r>
          <a:endParaRPr lang="en-US" dirty="0"/>
        </a:p>
      </dgm:t>
    </dgm:pt>
    <dgm:pt modelId="{BD988364-B140-4727-977A-2998F18313EC}" type="parTrans" cxnId="{5261BE80-661F-4098-9552-97BB1413D85E}">
      <dgm:prSet/>
      <dgm:spPr/>
      <dgm:t>
        <a:bodyPr/>
        <a:lstStyle/>
        <a:p>
          <a:endParaRPr lang="en-US"/>
        </a:p>
      </dgm:t>
    </dgm:pt>
    <dgm:pt modelId="{AA091485-2A27-48E3-9CE3-A75ECF0807D0}" type="sibTrans" cxnId="{5261BE80-661F-4098-9552-97BB1413D85E}">
      <dgm:prSet/>
      <dgm:spPr/>
      <dgm:t>
        <a:bodyPr/>
        <a:lstStyle/>
        <a:p>
          <a:endParaRPr lang="en-US"/>
        </a:p>
      </dgm:t>
    </dgm:pt>
    <dgm:pt modelId="{ECB5FE3C-974B-45D2-8F6E-AFEBE911E92E}" type="pres">
      <dgm:prSet presAssocID="{C29C23D4-667E-4CC3-8635-0933D3E15122}" presName="Name0" presStyleCnt="0">
        <dgm:presLayoutVars>
          <dgm:dir/>
          <dgm:animLvl val="lvl"/>
          <dgm:resizeHandles val="exact"/>
        </dgm:presLayoutVars>
      </dgm:prSet>
      <dgm:spPr/>
    </dgm:pt>
    <dgm:pt modelId="{41F2AD3F-3CB6-4BCF-B182-F99E610D6062}" type="pres">
      <dgm:prSet presAssocID="{90C3E086-A00A-44CE-BCB7-3E0CB4CB084F}" presName="boxAndChildren" presStyleCnt="0"/>
      <dgm:spPr/>
    </dgm:pt>
    <dgm:pt modelId="{70682D5C-413D-4A52-B599-F70451A8CDB8}" type="pres">
      <dgm:prSet presAssocID="{90C3E086-A00A-44CE-BCB7-3E0CB4CB084F}" presName="parentTextBox" presStyleLbl="node1" presStyleIdx="0" presStyleCnt="4"/>
      <dgm:spPr/>
    </dgm:pt>
    <dgm:pt modelId="{D9E3DD56-51E1-45DD-A5D4-CC13CC757103}" type="pres">
      <dgm:prSet presAssocID="{BC22CB79-CAEF-48FA-8E36-FF3E761240F8}" presName="sp" presStyleCnt="0"/>
      <dgm:spPr/>
    </dgm:pt>
    <dgm:pt modelId="{FFCD7D7D-B011-466D-83BF-3B4CC5721371}" type="pres">
      <dgm:prSet presAssocID="{94C375DB-4A2B-4444-8A02-50550BDF5DAE}" presName="arrowAndChildren" presStyleCnt="0"/>
      <dgm:spPr/>
    </dgm:pt>
    <dgm:pt modelId="{20018545-A10B-48E7-ADFA-D9E5080C4BF9}" type="pres">
      <dgm:prSet presAssocID="{94C375DB-4A2B-4444-8A02-50550BDF5DAE}" presName="parentTextArrow" presStyleLbl="node1" presStyleIdx="1" presStyleCnt="4"/>
      <dgm:spPr/>
    </dgm:pt>
    <dgm:pt modelId="{8C9FF88D-888D-4F07-8BDD-50652F54CCE7}" type="pres">
      <dgm:prSet presAssocID="{505EC1B5-076F-46D7-A383-D81483593BFC}" presName="sp" presStyleCnt="0"/>
      <dgm:spPr/>
    </dgm:pt>
    <dgm:pt modelId="{A93807AD-0516-4ADA-98E1-CBF22F1E0629}" type="pres">
      <dgm:prSet presAssocID="{1425CCD4-3B12-4C56-9156-1E4B7CA01C89}" presName="arrowAndChildren" presStyleCnt="0"/>
      <dgm:spPr/>
    </dgm:pt>
    <dgm:pt modelId="{0CC9179D-548B-4E6C-9C27-CF739770D8D4}" type="pres">
      <dgm:prSet presAssocID="{1425CCD4-3B12-4C56-9156-1E4B7CA01C89}" presName="parentTextArrow" presStyleLbl="node1" presStyleIdx="2" presStyleCnt="4"/>
      <dgm:spPr/>
    </dgm:pt>
    <dgm:pt modelId="{CEAB2FB0-1469-4E7F-B3EC-51A1F1FF467A}" type="pres">
      <dgm:prSet presAssocID="{22A31106-802A-41C3-BD1B-E6B85A0BAF91}" presName="sp" presStyleCnt="0"/>
      <dgm:spPr/>
    </dgm:pt>
    <dgm:pt modelId="{166C6919-9544-4C27-80AC-EE5903E6B111}" type="pres">
      <dgm:prSet presAssocID="{CDE16A02-FEE1-4CD3-B838-C2B958F87144}" presName="arrowAndChildren" presStyleCnt="0"/>
      <dgm:spPr/>
    </dgm:pt>
    <dgm:pt modelId="{74B1646F-2176-49DA-8D84-6D878E5458A5}" type="pres">
      <dgm:prSet presAssocID="{CDE16A02-FEE1-4CD3-B838-C2B958F87144}" presName="parentTextArrow" presStyleLbl="node1" presStyleIdx="3" presStyleCnt="4" custLinFactNeighborX="-137" custLinFactNeighborY="-26869"/>
      <dgm:spPr/>
    </dgm:pt>
  </dgm:ptLst>
  <dgm:cxnLst>
    <dgm:cxn modelId="{C771D40F-3492-446E-A576-0AFA6B18F116}" type="presOf" srcId="{1425CCD4-3B12-4C56-9156-1E4B7CA01C89}" destId="{0CC9179D-548B-4E6C-9C27-CF739770D8D4}" srcOrd="0" destOrd="0" presId="urn:microsoft.com/office/officeart/2005/8/layout/process4"/>
    <dgm:cxn modelId="{D014123A-AAFC-4435-9301-B7D682801B20}" type="presOf" srcId="{90C3E086-A00A-44CE-BCB7-3E0CB4CB084F}" destId="{70682D5C-413D-4A52-B599-F70451A8CDB8}" srcOrd="0" destOrd="0" presId="urn:microsoft.com/office/officeart/2005/8/layout/process4"/>
    <dgm:cxn modelId="{03DE8F3B-1D63-4F25-998C-75B9D4B8DF23}" type="presOf" srcId="{CDE16A02-FEE1-4CD3-B838-C2B958F87144}" destId="{74B1646F-2176-49DA-8D84-6D878E5458A5}" srcOrd="0" destOrd="0" presId="urn:microsoft.com/office/officeart/2005/8/layout/process4"/>
    <dgm:cxn modelId="{DA2FC768-2873-454B-9502-DE74FA663194}" type="presOf" srcId="{94C375DB-4A2B-4444-8A02-50550BDF5DAE}" destId="{20018545-A10B-48E7-ADFA-D9E5080C4BF9}" srcOrd="0" destOrd="0" presId="urn:microsoft.com/office/officeart/2005/8/layout/process4"/>
    <dgm:cxn modelId="{5261BE80-661F-4098-9552-97BB1413D85E}" srcId="{C29C23D4-667E-4CC3-8635-0933D3E15122}" destId="{90C3E086-A00A-44CE-BCB7-3E0CB4CB084F}" srcOrd="3" destOrd="0" parTransId="{BD988364-B140-4727-977A-2998F18313EC}" sibTransId="{AA091485-2A27-48E3-9CE3-A75ECF0807D0}"/>
    <dgm:cxn modelId="{F1AB29A7-6970-4A5A-B575-5760C7BE207F}" type="presOf" srcId="{C29C23D4-667E-4CC3-8635-0933D3E15122}" destId="{ECB5FE3C-974B-45D2-8F6E-AFEBE911E92E}" srcOrd="0" destOrd="0" presId="urn:microsoft.com/office/officeart/2005/8/layout/process4"/>
    <dgm:cxn modelId="{8CDDA0A8-8F61-4AA9-9D6A-A6FF125C03BC}" srcId="{C29C23D4-667E-4CC3-8635-0933D3E15122}" destId="{CDE16A02-FEE1-4CD3-B838-C2B958F87144}" srcOrd="0" destOrd="0" parTransId="{03CD9E47-7B19-4295-B77B-F85F1946F2B8}" sibTransId="{22A31106-802A-41C3-BD1B-E6B85A0BAF91}"/>
    <dgm:cxn modelId="{A76FFEC7-1D40-4EDC-901E-A6D3FCF5895E}" srcId="{C29C23D4-667E-4CC3-8635-0933D3E15122}" destId="{1425CCD4-3B12-4C56-9156-1E4B7CA01C89}" srcOrd="1" destOrd="0" parTransId="{AA122C6F-D1F0-4476-B42F-79DDBA18A00F}" sibTransId="{505EC1B5-076F-46D7-A383-D81483593BFC}"/>
    <dgm:cxn modelId="{9F8C5AED-895C-4747-BBE1-5628CA223E43}" srcId="{C29C23D4-667E-4CC3-8635-0933D3E15122}" destId="{94C375DB-4A2B-4444-8A02-50550BDF5DAE}" srcOrd="2" destOrd="0" parTransId="{1A0EE21B-7C39-4958-A73D-2ECB147A8B6B}" sibTransId="{BC22CB79-CAEF-48FA-8E36-FF3E761240F8}"/>
    <dgm:cxn modelId="{9012F138-54D3-4BC6-B876-3334428A45E6}" type="presParOf" srcId="{ECB5FE3C-974B-45D2-8F6E-AFEBE911E92E}" destId="{41F2AD3F-3CB6-4BCF-B182-F99E610D6062}" srcOrd="0" destOrd="0" presId="urn:microsoft.com/office/officeart/2005/8/layout/process4"/>
    <dgm:cxn modelId="{DEE52B9F-D4FD-465E-A934-90602E1042F6}" type="presParOf" srcId="{41F2AD3F-3CB6-4BCF-B182-F99E610D6062}" destId="{70682D5C-413D-4A52-B599-F70451A8CDB8}" srcOrd="0" destOrd="0" presId="urn:microsoft.com/office/officeart/2005/8/layout/process4"/>
    <dgm:cxn modelId="{BF8EDB4C-B4EE-487D-974C-C9E8A7553C65}" type="presParOf" srcId="{ECB5FE3C-974B-45D2-8F6E-AFEBE911E92E}" destId="{D9E3DD56-51E1-45DD-A5D4-CC13CC757103}" srcOrd="1" destOrd="0" presId="urn:microsoft.com/office/officeart/2005/8/layout/process4"/>
    <dgm:cxn modelId="{14324497-AD25-4A49-931B-273529A59D96}" type="presParOf" srcId="{ECB5FE3C-974B-45D2-8F6E-AFEBE911E92E}" destId="{FFCD7D7D-B011-466D-83BF-3B4CC5721371}" srcOrd="2" destOrd="0" presId="urn:microsoft.com/office/officeart/2005/8/layout/process4"/>
    <dgm:cxn modelId="{8529D09C-0D33-43C8-9B93-B2B8AE8AAB0B}" type="presParOf" srcId="{FFCD7D7D-B011-466D-83BF-3B4CC5721371}" destId="{20018545-A10B-48E7-ADFA-D9E5080C4BF9}" srcOrd="0" destOrd="0" presId="urn:microsoft.com/office/officeart/2005/8/layout/process4"/>
    <dgm:cxn modelId="{C92586D9-95DD-44B0-AD52-B2A70A81B3DE}" type="presParOf" srcId="{ECB5FE3C-974B-45D2-8F6E-AFEBE911E92E}" destId="{8C9FF88D-888D-4F07-8BDD-50652F54CCE7}" srcOrd="3" destOrd="0" presId="urn:microsoft.com/office/officeart/2005/8/layout/process4"/>
    <dgm:cxn modelId="{AD59A1A7-D2DD-4CB5-BFB5-90D1599B6341}" type="presParOf" srcId="{ECB5FE3C-974B-45D2-8F6E-AFEBE911E92E}" destId="{A93807AD-0516-4ADA-98E1-CBF22F1E0629}" srcOrd="4" destOrd="0" presId="urn:microsoft.com/office/officeart/2005/8/layout/process4"/>
    <dgm:cxn modelId="{72412B10-A04C-4734-8E2F-72BC96A3A232}" type="presParOf" srcId="{A93807AD-0516-4ADA-98E1-CBF22F1E0629}" destId="{0CC9179D-548B-4E6C-9C27-CF739770D8D4}" srcOrd="0" destOrd="0" presId="urn:microsoft.com/office/officeart/2005/8/layout/process4"/>
    <dgm:cxn modelId="{485AB456-0545-471A-ACA2-206C19944B72}" type="presParOf" srcId="{ECB5FE3C-974B-45D2-8F6E-AFEBE911E92E}" destId="{CEAB2FB0-1469-4E7F-B3EC-51A1F1FF467A}" srcOrd="5" destOrd="0" presId="urn:microsoft.com/office/officeart/2005/8/layout/process4"/>
    <dgm:cxn modelId="{6EE9F6C9-2376-48F1-8F14-5FEBFAFE5DAF}" type="presParOf" srcId="{ECB5FE3C-974B-45D2-8F6E-AFEBE911E92E}" destId="{166C6919-9544-4C27-80AC-EE5903E6B111}" srcOrd="6" destOrd="0" presId="urn:microsoft.com/office/officeart/2005/8/layout/process4"/>
    <dgm:cxn modelId="{D05AAF77-92DD-413E-BE26-1BFAAD8631A4}" type="presParOf" srcId="{166C6919-9544-4C27-80AC-EE5903E6B111}" destId="{74B1646F-2176-49DA-8D84-6D878E5458A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3E7A1E-A3AA-40C7-B262-7863B08058F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4B052FD-4276-46B6-A245-BADD87593F90}">
      <dgm:prSet/>
      <dgm:spPr/>
      <dgm:t>
        <a:bodyPr/>
        <a:lstStyle/>
        <a:p>
          <a:r>
            <a:rPr lang="tr-TR" baseline="0" dirty="0"/>
            <a:t>Instagram’da aktif post paylaşımı</a:t>
          </a:r>
          <a:endParaRPr lang="en-US" dirty="0"/>
        </a:p>
      </dgm:t>
    </dgm:pt>
    <dgm:pt modelId="{D195ECD1-D192-4AA6-8534-9A8889D7EAF4}" type="parTrans" cxnId="{912A60B1-5C1E-4363-9317-87D2A90F7DA2}">
      <dgm:prSet/>
      <dgm:spPr/>
      <dgm:t>
        <a:bodyPr/>
        <a:lstStyle/>
        <a:p>
          <a:endParaRPr lang="en-US"/>
        </a:p>
      </dgm:t>
    </dgm:pt>
    <dgm:pt modelId="{478E9A59-8AAD-424B-AE41-8FA3384834C6}" type="sibTrans" cxnId="{912A60B1-5C1E-4363-9317-87D2A90F7DA2}">
      <dgm:prSet/>
      <dgm:spPr/>
      <dgm:t>
        <a:bodyPr/>
        <a:lstStyle/>
        <a:p>
          <a:endParaRPr lang="en-US"/>
        </a:p>
      </dgm:t>
    </dgm:pt>
    <dgm:pt modelId="{84B03F9A-9226-4670-96D6-0E98DA0AD487}">
      <dgm:prSet/>
      <dgm:spPr/>
      <dgm:t>
        <a:bodyPr/>
        <a:lstStyle/>
        <a:p>
          <a:r>
            <a:rPr lang="tr-TR" baseline="0"/>
            <a:t>Blog içeriği üretimi (Moda tavsiyeleri ve incelemeleri)</a:t>
          </a:r>
          <a:endParaRPr lang="en-US"/>
        </a:p>
      </dgm:t>
    </dgm:pt>
    <dgm:pt modelId="{62C104E4-2F9A-4DF7-86CF-1687F96EA232}" type="parTrans" cxnId="{4B8D1541-BA07-49BA-BC95-DA50647947E1}">
      <dgm:prSet/>
      <dgm:spPr/>
      <dgm:t>
        <a:bodyPr/>
        <a:lstStyle/>
        <a:p>
          <a:endParaRPr lang="en-US"/>
        </a:p>
      </dgm:t>
    </dgm:pt>
    <dgm:pt modelId="{DD6B325D-82BF-4796-AF6D-69921428A0D3}" type="sibTrans" cxnId="{4B8D1541-BA07-49BA-BC95-DA50647947E1}">
      <dgm:prSet/>
      <dgm:spPr/>
      <dgm:t>
        <a:bodyPr/>
        <a:lstStyle/>
        <a:p>
          <a:endParaRPr lang="en-US"/>
        </a:p>
      </dgm:t>
    </dgm:pt>
    <dgm:pt modelId="{7DB56006-053F-45BF-9FD9-DF45C071C74A}">
      <dgm:prSet/>
      <dgm:spPr/>
      <dgm:t>
        <a:bodyPr/>
        <a:lstStyle/>
        <a:p>
          <a:r>
            <a:rPr lang="tr-TR" baseline="0"/>
            <a:t>Influencerlarla işbirliği</a:t>
          </a:r>
          <a:endParaRPr lang="en-US"/>
        </a:p>
      </dgm:t>
    </dgm:pt>
    <dgm:pt modelId="{4C924EE5-A678-40FD-A3E8-F257A7C3BD32}" type="parTrans" cxnId="{72301195-49BB-4964-9A6F-FEF27841177F}">
      <dgm:prSet/>
      <dgm:spPr/>
      <dgm:t>
        <a:bodyPr/>
        <a:lstStyle/>
        <a:p>
          <a:endParaRPr lang="en-US"/>
        </a:p>
      </dgm:t>
    </dgm:pt>
    <dgm:pt modelId="{34AC9AD3-7755-41D4-A5EA-28B739382808}" type="sibTrans" cxnId="{72301195-49BB-4964-9A6F-FEF27841177F}">
      <dgm:prSet/>
      <dgm:spPr/>
      <dgm:t>
        <a:bodyPr/>
        <a:lstStyle/>
        <a:p>
          <a:endParaRPr lang="en-US"/>
        </a:p>
      </dgm:t>
    </dgm:pt>
    <dgm:pt modelId="{F82EB801-C499-4EE6-917F-D31B069FD48E}">
      <dgm:prSet/>
      <dgm:spPr/>
      <dgm:t>
        <a:bodyPr/>
        <a:lstStyle/>
        <a:p>
          <a:r>
            <a:rPr lang="tr-TR" baseline="0"/>
            <a:t>Instagram’da verilecek reklamlar</a:t>
          </a:r>
          <a:endParaRPr lang="en-US"/>
        </a:p>
      </dgm:t>
    </dgm:pt>
    <dgm:pt modelId="{2150D9E6-B715-410F-AF34-EC4F1CEDEC71}" type="parTrans" cxnId="{E04E2506-23D3-478E-A356-2F98C8845BF3}">
      <dgm:prSet/>
      <dgm:spPr/>
      <dgm:t>
        <a:bodyPr/>
        <a:lstStyle/>
        <a:p>
          <a:endParaRPr lang="en-US"/>
        </a:p>
      </dgm:t>
    </dgm:pt>
    <dgm:pt modelId="{F9D3A287-210A-4804-AED7-C2DDBE00BA44}" type="sibTrans" cxnId="{E04E2506-23D3-478E-A356-2F98C8845BF3}">
      <dgm:prSet/>
      <dgm:spPr/>
      <dgm:t>
        <a:bodyPr/>
        <a:lstStyle/>
        <a:p>
          <a:endParaRPr lang="en-US"/>
        </a:p>
      </dgm:t>
    </dgm:pt>
    <dgm:pt modelId="{297E90B4-9573-4E74-809D-9F2BECA637AD}" type="pres">
      <dgm:prSet presAssocID="{D33E7A1E-A3AA-40C7-B262-7863B08058FA}" presName="linear" presStyleCnt="0">
        <dgm:presLayoutVars>
          <dgm:animLvl val="lvl"/>
          <dgm:resizeHandles val="exact"/>
        </dgm:presLayoutVars>
      </dgm:prSet>
      <dgm:spPr/>
    </dgm:pt>
    <dgm:pt modelId="{03E49086-5924-47E0-AD84-F8E9FDF23D75}" type="pres">
      <dgm:prSet presAssocID="{04B052FD-4276-46B6-A245-BADD87593F90}" presName="parentText" presStyleLbl="node1" presStyleIdx="0" presStyleCnt="4">
        <dgm:presLayoutVars>
          <dgm:chMax val="0"/>
          <dgm:bulletEnabled val="1"/>
        </dgm:presLayoutVars>
      </dgm:prSet>
      <dgm:spPr/>
    </dgm:pt>
    <dgm:pt modelId="{CAEC4503-A62A-44F2-B500-E329FCAD6903}" type="pres">
      <dgm:prSet presAssocID="{478E9A59-8AAD-424B-AE41-8FA3384834C6}" presName="spacer" presStyleCnt="0"/>
      <dgm:spPr/>
    </dgm:pt>
    <dgm:pt modelId="{0BD321AC-882A-4440-A441-17BA1357234B}" type="pres">
      <dgm:prSet presAssocID="{84B03F9A-9226-4670-96D6-0E98DA0AD487}" presName="parentText" presStyleLbl="node1" presStyleIdx="1" presStyleCnt="4">
        <dgm:presLayoutVars>
          <dgm:chMax val="0"/>
          <dgm:bulletEnabled val="1"/>
        </dgm:presLayoutVars>
      </dgm:prSet>
      <dgm:spPr/>
    </dgm:pt>
    <dgm:pt modelId="{9342E68C-379E-45B6-9D33-2B1CE5BCC9AF}" type="pres">
      <dgm:prSet presAssocID="{DD6B325D-82BF-4796-AF6D-69921428A0D3}" presName="spacer" presStyleCnt="0"/>
      <dgm:spPr/>
    </dgm:pt>
    <dgm:pt modelId="{656FDA5C-BC14-425B-A1B6-2D395F689495}" type="pres">
      <dgm:prSet presAssocID="{7DB56006-053F-45BF-9FD9-DF45C071C74A}" presName="parentText" presStyleLbl="node1" presStyleIdx="2" presStyleCnt="4">
        <dgm:presLayoutVars>
          <dgm:chMax val="0"/>
          <dgm:bulletEnabled val="1"/>
        </dgm:presLayoutVars>
      </dgm:prSet>
      <dgm:spPr/>
    </dgm:pt>
    <dgm:pt modelId="{E1C30BEF-AA5B-4B37-9357-B99D8C6CDBD5}" type="pres">
      <dgm:prSet presAssocID="{34AC9AD3-7755-41D4-A5EA-28B739382808}" presName="spacer" presStyleCnt="0"/>
      <dgm:spPr/>
    </dgm:pt>
    <dgm:pt modelId="{713BF770-EC7B-4EBE-9F6C-8345051575B5}" type="pres">
      <dgm:prSet presAssocID="{F82EB801-C499-4EE6-917F-D31B069FD48E}" presName="parentText" presStyleLbl="node1" presStyleIdx="3" presStyleCnt="4">
        <dgm:presLayoutVars>
          <dgm:chMax val="0"/>
          <dgm:bulletEnabled val="1"/>
        </dgm:presLayoutVars>
      </dgm:prSet>
      <dgm:spPr/>
    </dgm:pt>
  </dgm:ptLst>
  <dgm:cxnLst>
    <dgm:cxn modelId="{E04E2506-23D3-478E-A356-2F98C8845BF3}" srcId="{D33E7A1E-A3AA-40C7-B262-7863B08058FA}" destId="{F82EB801-C499-4EE6-917F-D31B069FD48E}" srcOrd="3" destOrd="0" parTransId="{2150D9E6-B715-410F-AF34-EC4F1CEDEC71}" sibTransId="{F9D3A287-210A-4804-AED7-C2DDBE00BA44}"/>
    <dgm:cxn modelId="{C3F88930-0CD4-4DBA-991E-3A849BA66774}" type="presOf" srcId="{04B052FD-4276-46B6-A245-BADD87593F90}" destId="{03E49086-5924-47E0-AD84-F8E9FDF23D75}" srcOrd="0" destOrd="0" presId="urn:microsoft.com/office/officeart/2005/8/layout/vList2"/>
    <dgm:cxn modelId="{D00F4632-E04E-41D4-B5BF-664647B00A17}" type="presOf" srcId="{7DB56006-053F-45BF-9FD9-DF45C071C74A}" destId="{656FDA5C-BC14-425B-A1B6-2D395F689495}" srcOrd="0" destOrd="0" presId="urn:microsoft.com/office/officeart/2005/8/layout/vList2"/>
    <dgm:cxn modelId="{691DEC5E-8B4E-440B-A12E-0B0DB3B9E7E4}" type="presOf" srcId="{F82EB801-C499-4EE6-917F-D31B069FD48E}" destId="{713BF770-EC7B-4EBE-9F6C-8345051575B5}" srcOrd="0" destOrd="0" presId="urn:microsoft.com/office/officeart/2005/8/layout/vList2"/>
    <dgm:cxn modelId="{4B8D1541-BA07-49BA-BC95-DA50647947E1}" srcId="{D33E7A1E-A3AA-40C7-B262-7863B08058FA}" destId="{84B03F9A-9226-4670-96D6-0E98DA0AD487}" srcOrd="1" destOrd="0" parTransId="{62C104E4-2F9A-4DF7-86CF-1687F96EA232}" sibTransId="{DD6B325D-82BF-4796-AF6D-69921428A0D3}"/>
    <dgm:cxn modelId="{408E8682-F812-412A-9588-552160659EE5}" type="presOf" srcId="{84B03F9A-9226-4670-96D6-0E98DA0AD487}" destId="{0BD321AC-882A-4440-A441-17BA1357234B}" srcOrd="0" destOrd="0" presId="urn:microsoft.com/office/officeart/2005/8/layout/vList2"/>
    <dgm:cxn modelId="{72301195-49BB-4964-9A6F-FEF27841177F}" srcId="{D33E7A1E-A3AA-40C7-B262-7863B08058FA}" destId="{7DB56006-053F-45BF-9FD9-DF45C071C74A}" srcOrd="2" destOrd="0" parTransId="{4C924EE5-A678-40FD-A3E8-F257A7C3BD32}" sibTransId="{34AC9AD3-7755-41D4-A5EA-28B739382808}"/>
    <dgm:cxn modelId="{912A60B1-5C1E-4363-9317-87D2A90F7DA2}" srcId="{D33E7A1E-A3AA-40C7-B262-7863B08058FA}" destId="{04B052FD-4276-46B6-A245-BADD87593F90}" srcOrd="0" destOrd="0" parTransId="{D195ECD1-D192-4AA6-8534-9A8889D7EAF4}" sibTransId="{478E9A59-8AAD-424B-AE41-8FA3384834C6}"/>
    <dgm:cxn modelId="{7C4C5BE2-F8D4-48AD-B975-6906FD222700}" type="presOf" srcId="{D33E7A1E-A3AA-40C7-B262-7863B08058FA}" destId="{297E90B4-9573-4E74-809D-9F2BECA637AD}" srcOrd="0" destOrd="0" presId="urn:microsoft.com/office/officeart/2005/8/layout/vList2"/>
    <dgm:cxn modelId="{1E61E30D-EF86-430D-9E75-88CDBABA1098}" type="presParOf" srcId="{297E90B4-9573-4E74-809D-9F2BECA637AD}" destId="{03E49086-5924-47E0-AD84-F8E9FDF23D75}" srcOrd="0" destOrd="0" presId="urn:microsoft.com/office/officeart/2005/8/layout/vList2"/>
    <dgm:cxn modelId="{F69DABC7-3102-488A-BA1A-3F0B876AD2A2}" type="presParOf" srcId="{297E90B4-9573-4E74-809D-9F2BECA637AD}" destId="{CAEC4503-A62A-44F2-B500-E329FCAD6903}" srcOrd="1" destOrd="0" presId="urn:microsoft.com/office/officeart/2005/8/layout/vList2"/>
    <dgm:cxn modelId="{48F07DB9-3624-40EF-BC23-E43831C55603}" type="presParOf" srcId="{297E90B4-9573-4E74-809D-9F2BECA637AD}" destId="{0BD321AC-882A-4440-A441-17BA1357234B}" srcOrd="2" destOrd="0" presId="urn:microsoft.com/office/officeart/2005/8/layout/vList2"/>
    <dgm:cxn modelId="{173F9D8A-35EC-4963-943B-A62EB49B9221}" type="presParOf" srcId="{297E90B4-9573-4E74-809D-9F2BECA637AD}" destId="{9342E68C-379E-45B6-9D33-2B1CE5BCC9AF}" srcOrd="3" destOrd="0" presId="urn:microsoft.com/office/officeart/2005/8/layout/vList2"/>
    <dgm:cxn modelId="{764CB72B-D22A-40E0-B535-E51F0A2D7F71}" type="presParOf" srcId="{297E90B4-9573-4E74-809D-9F2BECA637AD}" destId="{656FDA5C-BC14-425B-A1B6-2D395F689495}" srcOrd="4" destOrd="0" presId="urn:microsoft.com/office/officeart/2005/8/layout/vList2"/>
    <dgm:cxn modelId="{5A0540BE-EEA8-4A91-B2B5-C4D17059EAF4}" type="presParOf" srcId="{297E90B4-9573-4E74-809D-9F2BECA637AD}" destId="{E1C30BEF-AA5B-4B37-9357-B99D8C6CDBD5}" srcOrd="5" destOrd="0" presId="urn:microsoft.com/office/officeart/2005/8/layout/vList2"/>
    <dgm:cxn modelId="{89A98261-8B81-422B-ACE1-8F27DF42A462}" type="presParOf" srcId="{297E90B4-9573-4E74-809D-9F2BECA637AD}" destId="{713BF770-EC7B-4EBE-9F6C-8345051575B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780AFC-7AB5-4B09-861A-9A1F7828C9D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F948D4-39FD-4243-BAEE-0460C2BA501E}">
      <dgm:prSet/>
      <dgm:spPr/>
      <dgm:t>
        <a:bodyPr/>
        <a:lstStyle/>
        <a:p>
          <a:r>
            <a:rPr lang="tr-TR"/>
            <a:t>Mezuniyet kombin önerileri hakkında hem blog yazısı oluşturulması hem de Instagram içeriği üretilmesi(reels)</a:t>
          </a:r>
          <a:endParaRPr lang="en-US"/>
        </a:p>
      </dgm:t>
    </dgm:pt>
    <dgm:pt modelId="{F818588F-509A-4827-82C5-C1B99F2EDE0A}" type="parTrans" cxnId="{B2A4AB99-BB67-4E79-AEAA-01FC1B3FBA97}">
      <dgm:prSet/>
      <dgm:spPr/>
      <dgm:t>
        <a:bodyPr/>
        <a:lstStyle/>
        <a:p>
          <a:endParaRPr lang="en-US"/>
        </a:p>
      </dgm:t>
    </dgm:pt>
    <dgm:pt modelId="{6CBBA40E-C819-4633-A042-522A3256EF0E}" type="sibTrans" cxnId="{B2A4AB99-BB67-4E79-AEAA-01FC1B3FBA97}">
      <dgm:prSet/>
      <dgm:spPr/>
      <dgm:t>
        <a:bodyPr/>
        <a:lstStyle/>
        <a:p>
          <a:endParaRPr lang="en-US"/>
        </a:p>
      </dgm:t>
    </dgm:pt>
    <dgm:pt modelId="{ED14BE5A-621C-46E4-95C5-104D036A9BD6}">
      <dgm:prSet/>
      <dgm:spPr/>
      <dgm:t>
        <a:bodyPr/>
        <a:lstStyle/>
        <a:p>
          <a:r>
            <a:rPr lang="tr-TR"/>
            <a:t>Günün trendlerinin (kapsül gardırop gibi) takip edilmesi üzerine markanın ürünlerini içeren tavsiye içerikleri</a:t>
          </a:r>
          <a:endParaRPr lang="en-US"/>
        </a:p>
      </dgm:t>
    </dgm:pt>
    <dgm:pt modelId="{68CC1626-488A-4170-9AA9-0CEDDD560E0D}" type="parTrans" cxnId="{33C61FBE-236F-4A80-A5E0-6A3A15313810}">
      <dgm:prSet/>
      <dgm:spPr/>
      <dgm:t>
        <a:bodyPr/>
        <a:lstStyle/>
        <a:p>
          <a:endParaRPr lang="en-US"/>
        </a:p>
      </dgm:t>
    </dgm:pt>
    <dgm:pt modelId="{B754AF08-7A61-4AD5-B0D7-8EFC94C4B585}" type="sibTrans" cxnId="{33C61FBE-236F-4A80-A5E0-6A3A15313810}">
      <dgm:prSet/>
      <dgm:spPr/>
      <dgm:t>
        <a:bodyPr/>
        <a:lstStyle/>
        <a:p>
          <a:endParaRPr lang="en-US"/>
        </a:p>
      </dgm:t>
    </dgm:pt>
    <dgm:pt modelId="{DD05DF10-DB6F-44E9-832C-4A0D0EF998DA}">
      <dgm:prSet/>
      <dgm:spPr/>
      <dgm:t>
        <a:bodyPr/>
        <a:lstStyle/>
        <a:p>
          <a:r>
            <a:rPr lang="tr-TR"/>
            <a:t>Düğün, nişan gibi özel günler için içerik üretilmesi </a:t>
          </a:r>
          <a:endParaRPr lang="en-US"/>
        </a:p>
      </dgm:t>
    </dgm:pt>
    <dgm:pt modelId="{1006CC7A-8027-455D-9F46-02DA068036FA}" type="parTrans" cxnId="{0C7675C6-3FB4-464A-B221-46151E208687}">
      <dgm:prSet/>
      <dgm:spPr/>
      <dgm:t>
        <a:bodyPr/>
        <a:lstStyle/>
        <a:p>
          <a:endParaRPr lang="en-US"/>
        </a:p>
      </dgm:t>
    </dgm:pt>
    <dgm:pt modelId="{A020256A-6AD5-4F18-B9BF-F15D992C3B29}" type="sibTrans" cxnId="{0C7675C6-3FB4-464A-B221-46151E208687}">
      <dgm:prSet/>
      <dgm:spPr/>
      <dgm:t>
        <a:bodyPr/>
        <a:lstStyle/>
        <a:p>
          <a:endParaRPr lang="en-US"/>
        </a:p>
      </dgm:t>
    </dgm:pt>
    <dgm:pt modelId="{7B7FB19F-72EF-4DF7-AF26-EF04AA515C24}">
      <dgm:prSet/>
      <dgm:spPr/>
      <dgm:t>
        <a:bodyPr/>
        <a:lstStyle/>
        <a:p>
          <a:r>
            <a:rPr lang="tr-TR"/>
            <a:t>Kadınlar günü, anneler günü için hediye önerileri içeren içerikler üretilmesi</a:t>
          </a:r>
          <a:endParaRPr lang="en-US"/>
        </a:p>
      </dgm:t>
    </dgm:pt>
    <dgm:pt modelId="{5702EA51-D3E5-429E-987A-3C52CE9593EC}" type="parTrans" cxnId="{87BBE2A7-40E3-4752-B7A9-E5F454E49461}">
      <dgm:prSet/>
      <dgm:spPr/>
      <dgm:t>
        <a:bodyPr/>
        <a:lstStyle/>
        <a:p>
          <a:endParaRPr lang="en-US"/>
        </a:p>
      </dgm:t>
    </dgm:pt>
    <dgm:pt modelId="{22688595-4B3A-493B-843E-54C0D26956C4}" type="sibTrans" cxnId="{87BBE2A7-40E3-4752-B7A9-E5F454E49461}">
      <dgm:prSet/>
      <dgm:spPr/>
      <dgm:t>
        <a:bodyPr/>
        <a:lstStyle/>
        <a:p>
          <a:endParaRPr lang="en-US"/>
        </a:p>
      </dgm:t>
    </dgm:pt>
    <dgm:pt modelId="{FAB9C224-B91E-43DF-B7D1-3DAD23A9C551}" type="pres">
      <dgm:prSet presAssocID="{15780AFC-7AB5-4B09-861A-9A1F7828C9DD}" presName="root" presStyleCnt="0">
        <dgm:presLayoutVars>
          <dgm:dir/>
          <dgm:resizeHandles val="exact"/>
        </dgm:presLayoutVars>
      </dgm:prSet>
      <dgm:spPr/>
    </dgm:pt>
    <dgm:pt modelId="{37601C7A-1389-4496-804B-DB92D9920AFF}" type="pres">
      <dgm:prSet presAssocID="{BCF948D4-39FD-4243-BAEE-0460C2BA501E}" presName="compNode" presStyleCnt="0"/>
      <dgm:spPr/>
    </dgm:pt>
    <dgm:pt modelId="{48381BE5-7002-4DEC-8301-C36D9BD7BE65}" type="pres">
      <dgm:prSet presAssocID="{BCF948D4-39FD-4243-BAEE-0460C2BA501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d Yayını"/>
        </a:ext>
      </dgm:extLst>
    </dgm:pt>
    <dgm:pt modelId="{4B1B137D-80DB-4C69-BCFD-EE48F1F41B2F}" type="pres">
      <dgm:prSet presAssocID="{BCF948D4-39FD-4243-BAEE-0460C2BA501E}" presName="spaceRect" presStyleCnt="0"/>
      <dgm:spPr/>
    </dgm:pt>
    <dgm:pt modelId="{7C345A1F-99DF-4E0C-B553-867EE3FD7153}" type="pres">
      <dgm:prSet presAssocID="{BCF948D4-39FD-4243-BAEE-0460C2BA501E}" presName="textRect" presStyleLbl="revTx" presStyleIdx="0" presStyleCnt="4">
        <dgm:presLayoutVars>
          <dgm:chMax val="1"/>
          <dgm:chPref val="1"/>
        </dgm:presLayoutVars>
      </dgm:prSet>
      <dgm:spPr/>
    </dgm:pt>
    <dgm:pt modelId="{321C95C9-F2E0-4A06-A9AF-E3B0F3C5E250}" type="pres">
      <dgm:prSet presAssocID="{6CBBA40E-C819-4633-A042-522A3256EF0E}" presName="sibTrans" presStyleCnt="0"/>
      <dgm:spPr/>
    </dgm:pt>
    <dgm:pt modelId="{9A024381-2B72-4D39-ACA0-EF860149ECF5}" type="pres">
      <dgm:prSet presAssocID="{ED14BE5A-621C-46E4-95C5-104D036A9BD6}" presName="compNode" presStyleCnt="0"/>
      <dgm:spPr/>
    </dgm:pt>
    <dgm:pt modelId="{D7A45A84-7B37-4CA5-ABA6-C10D340CBC6D}" type="pres">
      <dgm:prSet presAssocID="{ED14BE5A-621C-46E4-95C5-104D036A9BD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vlu"/>
        </a:ext>
      </dgm:extLst>
    </dgm:pt>
    <dgm:pt modelId="{29D991E2-F59F-43D8-92E2-5400669E9A68}" type="pres">
      <dgm:prSet presAssocID="{ED14BE5A-621C-46E4-95C5-104D036A9BD6}" presName="spaceRect" presStyleCnt="0"/>
      <dgm:spPr/>
    </dgm:pt>
    <dgm:pt modelId="{2E1581A6-1238-48B0-AF0B-D451147D7DD7}" type="pres">
      <dgm:prSet presAssocID="{ED14BE5A-621C-46E4-95C5-104D036A9BD6}" presName="textRect" presStyleLbl="revTx" presStyleIdx="1" presStyleCnt="4">
        <dgm:presLayoutVars>
          <dgm:chMax val="1"/>
          <dgm:chPref val="1"/>
        </dgm:presLayoutVars>
      </dgm:prSet>
      <dgm:spPr/>
    </dgm:pt>
    <dgm:pt modelId="{51B3EEF6-2DEF-45C5-AFCA-BD9AA7848C5C}" type="pres">
      <dgm:prSet presAssocID="{B754AF08-7A61-4AD5-B0D7-8EFC94C4B585}" presName="sibTrans" presStyleCnt="0"/>
      <dgm:spPr/>
    </dgm:pt>
    <dgm:pt modelId="{7FB134EF-65CB-439A-A3AF-5D290A7AA309}" type="pres">
      <dgm:prSet presAssocID="{DD05DF10-DB6F-44E9-832C-4A0D0EF998DA}" presName="compNode" presStyleCnt="0"/>
      <dgm:spPr/>
    </dgm:pt>
    <dgm:pt modelId="{B576C4FF-2C8A-492A-AD2C-5EE5B4D0083D}" type="pres">
      <dgm:prSet presAssocID="{DD05DF10-DB6F-44E9-832C-4A0D0EF998D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Yüzük"/>
        </a:ext>
      </dgm:extLst>
    </dgm:pt>
    <dgm:pt modelId="{802907A2-80B3-44EC-830B-A9A142857EA3}" type="pres">
      <dgm:prSet presAssocID="{DD05DF10-DB6F-44E9-832C-4A0D0EF998DA}" presName="spaceRect" presStyleCnt="0"/>
      <dgm:spPr/>
    </dgm:pt>
    <dgm:pt modelId="{A5082CDF-1A0A-4567-89DF-4A0C7C712BA2}" type="pres">
      <dgm:prSet presAssocID="{DD05DF10-DB6F-44E9-832C-4A0D0EF998DA}" presName="textRect" presStyleLbl="revTx" presStyleIdx="2" presStyleCnt="4">
        <dgm:presLayoutVars>
          <dgm:chMax val="1"/>
          <dgm:chPref val="1"/>
        </dgm:presLayoutVars>
      </dgm:prSet>
      <dgm:spPr/>
    </dgm:pt>
    <dgm:pt modelId="{27A01B27-F976-4DFB-B061-808BA62149DB}" type="pres">
      <dgm:prSet presAssocID="{A020256A-6AD5-4F18-B9BF-F15D992C3B29}" presName="sibTrans" presStyleCnt="0"/>
      <dgm:spPr/>
    </dgm:pt>
    <dgm:pt modelId="{337DB8DA-D077-4AAD-91D9-10FDABD415B9}" type="pres">
      <dgm:prSet presAssocID="{7B7FB19F-72EF-4DF7-AF26-EF04AA515C24}" presName="compNode" presStyleCnt="0"/>
      <dgm:spPr/>
    </dgm:pt>
    <dgm:pt modelId="{3C3A3F09-3B5D-47FB-91D0-164A2A5ACD73}" type="pres">
      <dgm:prSet presAssocID="{7B7FB19F-72EF-4DF7-AF26-EF04AA515C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diye"/>
        </a:ext>
      </dgm:extLst>
    </dgm:pt>
    <dgm:pt modelId="{80A1B15F-970E-469E-B1FC-D1F4AA8B164A}" type="pres">
      <dgm:prSet presAssocID="{7B7FB19F-72EF-4DF7-AF26-EF04AA515C24}" presName="spaceRect" presStyleCnt="0"/>
      <dgm:spPr/>
    </dgm:pt>
    <dgm:pt modelId="{A3AF45CD-A808-4E45-8D54-36B66211A4AA}" type="pres">
      <dgm:prSet presAssocID="{7B7FB19F-72EF-4DF7-AF26-EF04AA515C24}" presName="textRect" presStyleLbl="revTx" presStyleIdx="3" presStyleCnt="4">
        <dgm:presLayoutVars>
          <dgm:chMax val="1"/>
          <dgm:chPref val="1"/>
        </dgm:presLayoutVars>
      </dgm:prSet>
      <dgm:spPr/>
    </dgm:pt>
  </dgm:ptLst>
  <dgm:cxnLst>
    <dgm:cxn modelId="{ECD59517-2059-4590-91F0-25735037E19B}" type="presOf" srcId="{DD05DF10-DB6F-44E9-832C-4A0D0EF998DA}" destId="{A5082CDF-1A0A-4567-89DF-4A0C7C712BA2}" srcOrd="0" destOrd="0" presId="urn:microsoft.com/office/officeart/2018/2/layout/IconLabelList"/>
    <dgm:cxn modelId="{B71CD96A-1022-4030-982D-4F49EC30AF18}" type="presOf" srcId="{ED14BE5A-621C-46E4-95C5-104D036A9BD6}" destId="{2E1581A6-1238-48B0-AF0B-D451147D7DD7}" srcOrd="0" destOrd="0" presId="urn:microsoft.com/office/officeart/2018/2/layout/IconLabelList"/>
    <dgm:cxn modelId="{17DE6B4B-E09F-4BE9-AB62-E287EB215658}" type="presOf" srcId="{15780AFC-7AB5-4B09-861A-9A1F7828C9DD}" destId="{FAB9C224-B91E-43DF-B7D1-3DAD23A9C551}" srcOrd="0" destOrd="0" presId="urn:microsoft.com/office/officeart/2018/2/layout/IconLabelList"/>
    <dgm:cxn modelId="{B2A4AB99-BB67-4E79-AEAA-01FC1B3FBA97}" srcId="{15780AFC-7AB5-4B09-861A-9A1F7828C9DD}" destId="{BCF948D4-39FD-4243-BAEE-0460C2BA501E}" srcOrd="0" destOrd="0" parTransId="{F818588F-509A-4827-82C5-C1B99F2EDE0A}" sibTransId="{6CBBA40E-C819-4633-A042-522A3256EF0E}"/>
    <dgm:cxn modelId="{87BBE2A7-40E3-4752-B7A9-E5F454E49461}" srcId="{15780AFC-7AB5-4B09-861A-9A1F7828C9DD}" destId="{7B7FB19F-72EF-4DF7-AF26-EF04AA515C24}" srcOrd="3" destOrd="0" parTransId="{5702EA51-D3E5-429E-987A-3C52CE9593EC}" sibTransId="{22688595-4B3A-493B-843E-54C0D26956C4}"/>
    <dgm:cxn modelId="{ABD289B4-9989-420E-9E42-C2F8C480D3F3}" type="presOf" srcId="{7B7FB19F-72EF-4DF7-AF26-EF04AA515C24}" destId="{A3AF45CD-A808-4E45-8D54-36B66211A4AA}" srcOrd="0" destOrd="0" presId="urn:microsoft.com/office/officeart/2018/2/layout/IconLabelList"/>
    <dgm:cxn modelId="{33C61FBE-236F-4A80-A5E0-6A3A15313810}" srcId="{15780AFC-7AB5-4B09-861A-9A1F7828C9DD}" destId="{ED14BE5A-621C-46E4-95C5-104D036A9BD6}" srcOrd="1" destOrd="0" parTransId="{68CC1626-488A-4170-9AA9-0CEDDD560E0D}" sibTransId="{B754AF08-7A61-4AD5-B0D7-8EFC94C4B585}"/>
    <dgm:cxn modelId="{0C7675C6-3FB4-464A-B221-46151E208687}" srcId="{15780AFC-7AB5-4B09-861A-9A1F7828C9DD}" destId="{DD05DF10-DB6F-44E9-832C-4A0D0EF998DA}" srcOrd="2" destOrd="0" parTransId="{1006CC7A-8027-455D-9F46-02DA068036FA}" sibTransId="{A020256A-6AD5-4F18-B9BF-F15D992C3B29}"/>
    <dgm:cxn modelId="{BC4C1BEF-16AA-42F0-8F6F-3623BB980EA9}" type="presOf" srcId="{BCF948D4-39FD-4243-BAEE-0460C2BA501E}" destId="{7C345A1F-99DF-4E0C-B553-867EE3FD7153}" srcOrd="0" destOrd="0" presId="urn:microsoft.com/office/officeart/2018/2/layout/IconLabelList"/>
    <dgm:cxn modelId="{2716ECC5-93E5-4365-89BF-42B4F600BF2E}" type="presParOf" srcId="{FAB9C224-B91E-43DF-B7D1-3DAD23A9C551}" destId="{37601C7A-1389-4496-804B-DB92D9920AFF}" srcOrd="0" destOrd="0" presId="urn:microsoft.com/office/officeart/2018/2/layout/IconLabelList"/>
    <dgm:cxn modelId="{E81135E7-C12A-4C2C-860F-4B7419C6B49C}" type="presParOf" srcId="{37601C7A-1389-4496-804B-DB92D9920AFF}" destId="{48381BE5-7002-4DEC-8301-C36D9BD7BE65}" srcOrd="0" destOrd="0" presId="urn:microsoft.com/office/officeart/2018/2/layout/IconLabelList"/>
    <dgm:cxn modelId="{7EA02992-39A6-4C0B-B79E-8A6D4CFB84C3}" type="presParOf" srcId="{37601C7A-1389-4496-804B-DB92D9920AFF}" destId="{4B1B137D-80DB-4C69-BCFD-EE48F1F41B2F}" srcOrd="1" destOrd="0" presId="urn:microsoft.com/office/officeart/2018/2/layout/IconLabelList"/>
    <dgm:cxn modelId="{A098027F-A242-4514-BCEF-C2B7C7D7512F}" type="presParOf" srcId="{37601C7A-1389-4496-804B-DB92D9920AFF}" destId="{7C345A1F-99DF-4E0C-B553-867EE3FD7153}" srcOrd="2" destOrd="0" presId="urn:microsoft.com/office/officeart/2018/2/layout/IconLabelList"/>
    <dgm:cxn modelId="{004DE696-A071-4B19-9995-353BE011971C}" type="presParOf" srcId="{FAB9C224-B91E-43DF-B7D1-3DAD23A9C551}" destId="{321C95C9-F2E0-4A06-A9AF-E3B0F3C5E250}" srcOrd="1" destOrd="0" presId="urn:microsoft.com/office/officeart/2018/2/layout/IconLabelList"/>
    <dgm:cxn modelId="{93EF23CA-6109-4538-899A-0686FC3A6DBD}" type="presParOf" srcId="{FAB9C224-B91E-43DF-B7D1-3DAD23A9C551}" destId="{9A024381-2B72-4D39-ACA0-EF860149ECF5}" srcOrd="2" destOrd="0" presId="urn:microsoft.com/office/officeart/2018/2/layout/IconLabelList"/>
    <dgm:cxn modelId="{C72074EB-2E3A-4125-A2E0-CD914EA9007A}" type="presParOf" srcId="{9A024381-2B72-4D39-ACA0-EF860149ECF5}" destId="{D7A45A84-7B37-4CA5-ABA6-C10D340CBC6D}" srcOrd="0" destOrd="0" presId="urn:microsoft.com/office/officeart/2018/2/layout/IconLabelList"/>
    <dgm:cxn modelId="{405984BC-B62A-405E-A9FA-FC60A07DD83F}" type="presParOf" srcId="{9A024381-2B72-4D39-ACA0-EF860149ECF5}" destId="{29D991E2-F59F-43D8-92E2-5400669E9A68}" srcOrd="1" destOrd="0" presId="urn:microsoft.com/office/officeart/2018/2/layout/IconLabelList"/>
    <dgm:cxn modelId="{1B032C60-1AE7-44DE-A0DE-0BE7119D0FDA}" type="presParOf" srcId="{9A024381-2B72-4D39-ACA0-EF860149ECF5}" destId="{2E1581A6-1238-48B0-AF0B-D451147D7DD7}" srcOrd="2" destOrd="0" presId="urn:microsoft.com/office/officeart/2018/2/layout/IconLabelList"/>
    <dgm:cxn modelId="{A466CEB2-086C-46FF-B2C0-B10A2D361769}" type="presParOf" srcId="{FAB9C224-B91E-43DF-B7D1-3DAD23A9C551}" destId="{51B3EEF6-2DEF-45C5-AFCA-BD9AA7848C5C}" srcOrd="3" destOrd="0" presId="urn:microsoft.com/office/officeart/2018/2/layout/IconLabelList"/>
    <dgm:cxn modelId="{006A38E4-AC74-437B-ACCA-D6FA77BFDE4C}" type="presParOf" srcId="{FAB9C224-B91E-43DF-B7D1-3DAD23A9C551}" destId="{7FB134EF-65CB-439A-A3AF-5D290A7AA309}" srcOrd="4" destOrd="0" presId="urn:microsoft.com/office/officeart/2018/2/layout/IconLabelList"/>
    <dgm:cxn modelId="{32A365B0-D944-4D26-9361-0D16B974E124}" type="presParOf" srcId="{7FB134EF-65CB-439A-A3AF-5D290A7AA309}" destId="{B576C4FF-2C8A-492A-AD2C-5EE5B4D0083D}" srcOrd="0" destOrd="0" presId="urn:microsoft.com/office/officeart/2018/2/layout/IconLabelList"/>
    <dgm:cxn modelId="{83A8D69E-653C-4326-BA49-DDDE8D263167}" type="presParOf" srcId="{7FB134EF-65CB-439A-A3AF-5D290A7AA309}" destId="{802907A2-80B3-44EC-830B-A9A142857EA3}" srcOrd="1" destOrd="0" presId="urn:microsoft.com/office/officeart/2018/2/layout/IconLabelList"/>
    <dgm:cxn modelId="{201A8160-8D6B-4B10-8BA0-B44E02866012}" type="presParOf" srcId="{7FB134EF-65CB-439A-A3AF-5D290A7AA309}" destId="{A5082CDF-1A0A-4567-89DF-4A0C7C712BA2}" srcOrd="2" destOrd="0" presId="urn:microsoft.com/office/officeart/2018/2/layout/IconLabelList"/>
    <dgm:cxn modelId="{93A231FB-3239-46E2-AA27-16DFB59A098E}" type="presParOf" srcId="{FAB9C224-B91E-43DF-B7D1-3DAD23A9C551}" destId="{27A01B27-F976-4DFB-B061-808BA62149DB}" srcOrd="5" destOrd="0" presId="urn:microsoft.com/office/officeart/2018/2/layout/IconLabelList"/>
    <dgm:cxn modelId="{9AEA831F-6E26-47F7-A631-72E09587948E}" type="presParOf" srcId="{FAB9C224-B91E-43DF-B7D1-3DAD23A9C551}" destId="{337DB8DA-D077-4AAD-91D9-10FDABD415B9}" srcOrd="6" destOrd="0" presId="urn:microsoft.com/office/officeart/2018/2/layout/IconLabelList"/>
    <dgm:cxn modelId="{4531B9B2-3F81-4401-828B-6F2098D4C6F6}" type="presParOf" srcId="{337DB8DA-D077-4AAD-91D9-10FDABD415B9}" destId="{3C3A3F09-3B5D-47FB-91D0-164A2A5ACD73}" srcOrd="0" destOrd="0" presId="urn:microsoft.com/office/officeart/2018/2/layout/IconLabelList"/>
    <dgm:cxn modelId="{78677747-1A90-490F-BAFE-96003ACE6C5D}" type="presParOf" srcId="{337DB8DA-D077-4AAD-91D9-10FDABD415B9}" destId="{80A1B15F-970E-469E-B1FC-D1F4AA8B164A}" srcOrd="1" destOrd="0" presId="urn:microsoft.com/office/officeart/2018/2/layout/IconLabelList"/>
    <dgm:cxn modelId="{FE165500-5AD8-4B3E-8B67-9BA644C3DF19}" type="presParOf" srcId="{337DB8DA-D077-4AAD-91D9-10FDABD415B9}" destId="{A3AF45CD-A808-4E45-8D54-36B66211A4A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A75C5-0DF6-49AE-93B3-8D612EE761F1}">
      <dsp:nvSpPr>
        <dsp:cNvPr id="0" name=""/>
        <dsp:cNvSpPr/>
      </dsp:nvSpPr>
      <dsp:spPr>
        <a:xfrm>
          <a:off x="966786" y="2833"/>
          <a:ext cx="2131030" cy="12786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baseline="0" dirty="0"/>
            <a:t>Genç</a:t>
          </a:r>
          <a:endParaRPr lang="en-US" sz="2100" kern="1200" dirty="0"/>
        </a:p>
      </dsp:txBody>
      <dsp:txXfrm>
        <a:off x="966786" y="2833"/>
        <a:ext cx="2131030" cy="1278618"/>
      </dsp:txXfrm>
    </dsp:sp>
    <dsp:sp modelId="{237AB479-EDC8-4D93-B808-CDD4DCE1FE3F}">
      <dsp:nvSpPr>
        <dsp:cNvPr id="0" name=""/>
        <dsp:cNvSpPr/>
      </dsp:nvSpPr>
      <dsp:spPr>
        <a:xfrm>
          <a:off x="3310920" y="2833"/>
          <a:ext cx="2131030" cy="1278618"/>
        </a:xfrm>
        <a:prstGeom prst="rect">
          <a:avLst/>
        </a:prstGeom>
        <a:solidFill>
          <a:schemeClr val="accent2">
            <a:hueOff val="-848114"/>
            <a:satOff val="0"/>
            <a:lumOff val="-34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baseline="0"/>
            <a:t>Modaya uygun</a:t>
          </a:r>
          <a:endParaRPr lang="en-US" sz="2100" kern="1200"/>
        </a:p>
      </dsp:txBody>
      <dsp:txXfrm>
        <a:off x="3310920" y="2833"/>
        <a:ext cx="2131030" cy="1278618"/>
      </dsp:txXfrm>
    </dsp:sp>
    <dsp:sp modelId="{BA44A34F-55E5-4E13-B6B8-C90AAF57C9C6}">
      <dsp:nvSpPr>
        <dsp:cNvPr id="0" name=""/>
        <dsp:cNvSpPr/>
      </dsp:nvSpPr>
      <dsp:spPr>
        <a:xfrm>
          <a:off x="966786" y="1494555"/>
          <a:ext cx="2131030" cy="1278618"/>
        </a:xfrm>
        <a:prstGeom prst="rect">
          <a:avLst/>
        </a:prstGeom>
        <a:solidFill>
          <a:schemeClr val="accent2">
            <a:hueOff val="-1696227"/>
            <a:satOff val="0"/>
            <a:lumOff val="-68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baseline="0"/>
            <a:t>Elegant</a:t>
          </a:r>
          <a:endParaRPr lang="en-US" sz="2100" kern="1200"/>
        </a:p>
      </dsp:txBody>
      <dsp:txXfrm>
        <a:off x="966786" y="1494555"/>
        <a:ext cx="2131030" cy="1278618"/>
      </dsp:txXfrm>
    </dsp:sp>
    <dsp:sp modelId="{027D3193-0F21-4E04-A9EF-7AA214C51194}">
      <dsp:nvSpPr>
        <dsp:cNvPr id="0" name=""/>
        <dsp:cNvSpPr/>
      </dsp:nvSpPr>
      <dsp:spPr>
        <a:xfrm>
          <a:off x="3310920" y="1494555"/>
          <a:ext cx="2131030" cy="1278618"/>
        </a:xfrm>
        <a:prstGeom prst="rect">
          <a:avLst/>
        </a:prstGeom>
        <a:solidFill>
          <a:schemeClr val="accent2">
            <a:hueOff val="-2544341"/>
            <a:satOff val="0"/>
            <a:lumOff val="-103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baseline="0"/>
            <a:t>Sofistike</a:t>
          </a:r>
          <a:endParaRPr lang="en-US" sz="2100" kern="1200"/>
        </a:p>
      </dsp:txBody>
      <dsp:txXfrm>
        <a:off x="3310920" y="1494555"/>
        <a:ext cx="2131030" cy="1278618"/>
      </dsp:txXfrm>
    </dsp:sp>
    <dsp:sp modelId="{AB5B9179-F9F2-49BC-8BE0-5D01179E52BC}">
      <dsp:nvSpPr>
        <dsp:cNvPr id="0" name=""/>
        <dsp:cNvSpPr/>
      </dsp:nvSpPr>
      <dsp:spPr>
        <a:xfrm>
          <a:off x="966786" y="2986276"/>
          <a:ext cx="2131030" cy="1278618"/>
        </a:xfrm>
        <a:prstGeom prst="rect">
          <a:avLst/>
        </a:prstGeom>
        <a:solidFill>
          <a:schemeClr val="accent2">
            <a:hueOff val="-3392454"/>
            <a:satOff val="0"/>
            <a:lumOff val="-137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baseline="0"/>
            <a:t>Profesyonel</a:t>
          </a:r>
          <a:endParaRPr lang="en-US" sz="2100" kern="1200"/>
        </a:p>
      </dsp:txBody>
      <dsp:txXfrm>
        <a:off x="966786" y="2986276"/>
        <a:ext cx="2131030" cy="1278618"/>
      </dsp:txXfrm>
    </dsp:sp>
    <dsp:sp modelId="{A06197DD-AA9F-419E-9220-A85FFE27E464}">
      <dsp:nvSpPr>
        <dsp:cNvPr id="0" name=""/>
        <dsp:cNvSpPr/>
      </dsp:nvSpPr>
      <dsp:spPr>
        <a:xfrm>
          <a:off x="3310920" y="2986276"/>
          <a:ext cx="2131030" cy="1278618"/>
        </a:xfrm>
        <a:prstGeom prst="rect">
          <a:avLst/>
        </a:prstGeom>
        <a:solidFill>
          <a:schemeClr val="accent2">
            <a:hueOff val="-4240568"/>
            <a:satOff val="0"/>
            <a:lumOff val="-172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baseline="0"/>
            <a:t>Çevreye duyarlı</a:t>
          </a:r>
          <a:endParaRPr lang="en-US" sz="2100" kern="1200"/>
        </a:p>
      </dsp:txBody>
      <dsp:txXfrm>
        <a:off x="3310920" y="2986276"/>
        <a:ext cx="2131030" cy="1278618"/>
      </dsp:txXfrm>
    </dsp:sp>
    <dsp:sp modelId="{8F5CCF10-BA4D-402D-A6EE-7FF989B03C4B}">
      <dsp:nvSpPr>
        <dsp:cNvPr id="0" name=""/>
        <dsp:cNvSpPr/>
      </dsp:nvSpPr>
      <dsp:spPr>
        <a:xfrm>
          <a:off x="969514" y="4400078"/>
          <a:ext cx="2131030" cy="1278618"/>
        </a:xfrm>
        <a:prstGeom prst="rect">
          <a:avLst/>
        </a:prstGeom>
        <a:solidFill>
          <a:schemeClr val="accent2">
            <a:hueOff val="-5088681"/>
            <a:satOff val="0"/>
            <a:lumOff val="-20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baseline="0" dirty="0"/>
            <a:t>Zamansız</a:t>
          </a:r>
        </a:p>
        <a:p>
          <a:pPr marL="0" lvl="0" indent="0" algn="ctr" defTabSz="933450">
            <a:lnSpc>
              <a:spcPct val="90000"/>
            </a:lnSpc>
            <a:spcBef>
              <a:spcPct val="0"/>
            </a:spcBef>
            <a:spcAft>
              <a:spcPct val="35000"/>
            </a:spcAft>
            <a:buNone/>
          </a:pPr>
          <a:endParaRPr lang="tr-TR" sz="2100" kern="1200" baseline="0" dirty="0"/>
        </a:p>
        <a:p>
          <a:pPr marL="0" lvl="0" indent="0" algn="ctr" defTabSz="933450">
            <a:lnSpc>
              <a:spcPct val="90000"/>
            </a:lnSpc>
            <a:spcBef>
              <a:spcPct val="0"/>
            </a:spcBef>
            <a:spcAft>
              <a:spcPct val="35000"/>
            </a:spcAft>
            <a:buNone/>
          </a:pPr>
          <a:endParaRPr lang="tr-TR" sz="2100" kern="1200" baseline="0" dirty="0"/>
        </a:p>
      </dsp:txBody>
      <dsp:txXfrm>
        <a:off x="969514" y="4400078"/>
        <a:ext cx="2131030" cy="1278618"/>
      </dsp:txXfrm>
    </dsp:sp>
    <dsp:sp modelId="{D0FE2FC0-3AF1-4B1C-92A1-2A7D30EFB184}">
      <dsp:nvSpPr>
        <dsp:cNvPr id="0" name=""/>
        <dsp:cNvSpPr/>
      </dsp:nvSpPr>
      <dsp:spPr>
        <a:xfrm>
          <a:off x="3303355" y="4448640"/>
          <a:ext cx="2131030" cy="1278618"/>
        </a:xfrm>
        <a:prstGeom prst="rect">
          <a:avLst/>
        </a:prstGeom>
        <a:solidFill>
          <a:schemeClr val="accent2">
            <a:hueOff val="-5936795"/>
            <a:satOff val="0"/>
            <a:lumOff val="-2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baseline="0" dirty="0"/>
            <a:t>Kalite odaklı</a:t>
          </a:r>
        </a:p>
        <a:p>
          <a:pPr marL="0" lvl="0" indent="0" algn="ctr" defTabSz="933450">
            <a:lnSpc>
              <a:spcPct val="90000"/>
            </a:lnSpc>
            <a:spcBef>
              <a:spcPct val="0"/>
            </a:spcBef>
            <a:spcAft>
              <a:spcPct val="35000"/>
            </a:spcAft>
            <a:buNone/>
          </a:pPr>
          <a:endParaRPr lang="tr-TR" sz="2100" kern="1200" baseline="0" dirty="0"/>
        </a:p>
        <a:p>
          <a:pPr marL="0" lvl="0" indent="0" algn="ctr" defTabSz="933450">
            <a:lnSpc>
              <a:spcPct val="90000"/>
            </a:lnSpc>
            <a:spcBef>
              <a:spcPct val="0"/>
            </a:spcBef>
            <a:spcAft>
              <a:spcPct val="35000"/>
            </a:spcAft>
            <a:buNone/>
          </a:pPr>
          <a:endParaRPr lang="tr-TR" sz="2100" kern="1200" baseline="0" dirty="0"/>
        </a:p>
      </dsp:txBody>
      <dsp:txXfrm>
        <a:off x="3303355" y="4448640"/>
        <a:ext cx="2131030" cy="1278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1DD11-A4E2-4460-A442-B3522F3496DD}">
      <dsp:nvSpPr>
        <dsp:cNvPr id="0" name=""/>
        <dsp:cNvSpPr/>
      </dsp:nvSpPr>
      <dsp:spPr>
        <a:xfrm>
          <a:off x="2948574" y="143483"/>
          <a:ext cx="1673491" cy="167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tr-TR" sz="2200" kern="1200" dirty="0"/>
            <a:t>18-60 yaş arası, Z, Y ve X jenerasyonu</a:t>
          </a:r>
          <a:endParaRPr lang="en-US" sz="2200" kern="1200" dirty="0"/>
        </a:p>
      </dsp:txBody>
      <dsp:txXfrm>
        <a:off x="2948574" y="143483"/>
        <a:ext cx="1673491" cy="1673491"/>
      </dsp:txXfrm>
    </dsp:sp>
    <dsp:sp modelId="{D310C6AF-2CA4-4664-BDD7-34A4B9684B2C}">
      <dsp:nvSpPr>
        <dsp:cNvPr id="0" name=""/>
        <dsp:cNvSpPr/>
      </dsp:nvSpPr>
      <dsp:spPr>
        <a:xfrm>
          <a:off x="-390" y="37833"/>
          <a:ext cx="4728106" cy="4728106"/>
        </a:xfrm>
        <a:prstGeom prst="circularArrow">
          <a:avLst>
            <a:gd name="adj1" fmla="val 6902"/>
            <a:gd name="adj2" fmla="val 465342"/>
            <a:gd name="adj3" fmla="val 549458"/>
            <a:gd name="adj4" fmla="val 20585200"/>
            <a:gd name="adj5" fmla="val 805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CB17F-43BE-47EE-90EA-371E94631316}">
      <dsp:nvSpPr>
        <dsp:cNvPr id="0" name=""/>
        <dsp:cNvSpPr/>
      </dsp:nvSpPr>
      <dsp:spPr>
        <a:xfrm>
          <a:off x="2948574" y="2986799"/>
          <a:ext cx="1673491" cy="167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tr-TR" sz="2200" kern="1200" dirty="0"/>
            <a:t>%60 kadın</a:t>
          </a:r>
        </a:p>
        <a:p>
          <a:pPr marL="0" lvl="0" indent="0" algn="ctr" defTabSz="977900">
            <a:lnSpc>
              <a:spcPct val="90000"/>
            </a:lnSpc>
            <a:spcBef>
              <a:spcPct val="0"/>
            </a:spcBef>
            <a:spcAft>
              <a:spcPct val="35000"/>
            </a:spcAft>
            <a:buNone/>
          </a:pPr>
          <a:r>
            <a:rPr lang="tr-TR" sz="2200" kern="1200" dirty="0"/>
            <a:t>%40 erkek</a:t>
          </a:r>
          <a:endParaRPr lang="en-US" sz="2200" kern="1200" dirty="0"/>
        </a:p>
      </dsp:txBody>
      <dsp:txXfrm>
        <a:off x="2948574" y="2986799"/>
        <a:ext cx="1673491" cy="1673491"/>
      </dsp:txXfrm>
    </dsp:sp>
    <dsp:sp modelId="{8FA3EF1B-AA2C-4B2C-AAB6-8365D5CC5A2E}">
      <dsp:nvSpPr>
        <dsp:cNvPr id="0" name=""/>
        <dsp:cNvSpPr/>
      </dsp:nvSpPr>
      <dsp:spPr>
        <a:xfrm>
          <a:off x="-390" y="37833"/>
          <a:ext cx="4728106" cy="4728106"/>
        </a:xfrm>
        <a:prstGeom prst="circularArrow">
          <a:avLst>
            <a:gd name="adj1" fmla="val 6902"/>
            <a:gd name="adj2" fmla="val 465342"/>
            <a:gd name="adj3" fmla="val 5949458"/>
            <a:gd name="adj4" fmla="val 4385200"/>
            <a:gd name="adj5" fmla="val 805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93302-83A8-433C-BF4E-91DDA4298838}">
      <dsp:nvSpPr>
        <dsp:cNvPr id="0" name=""/>
        <dsp:cNvSpPr/>
      </dsp:nvSpPr>
      <dsp:spPr>
        <a:xfrm>
          <a:off x="105258" y="2986799"/>
          <a:ext cx="1673491" cy="167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tr-TR" sz="2200" kern="1200"/>
            <a:t>B, B+, C gelir tipleri</a:t>
          </a:r>
          <a:endParaRPr lang="en-US" sz="2200" kern="1200"/>
        </a:p>
      </dsp:txBody>
      <dsp:txXfrm>
        <a:off x="105258" y="2986799"/>
        <a:ext cx="1673491" cy="1673491"/>
      </dsp:txXfrm>
    </dsp:sp>
    <dsp:sp modelId="{F38514B7-30A2-452D-AB94-6B2DB1386429}">
      <dsp:nvSpPr>
        <dsp:cNvPr id="0" name=""/>
        <dsp:cNvSpPr/>
      </dsp:nvSpPr>
      <dsp:spPr>
        <a:xfrm>
          <a:off x="-390" y="37833"/>
          <a:ext cx="4728106" cy="4728106"/>
        </a:xfrm>
        <a:prstGeom prst="circularArrow">
          <a:avLst>
            <a:gd name="adj1" fmla="val 6902"/>
            <a:gd name="adj2" fmla="val 465342"/>
            <a:gd name="adj3" fmla="val 11349458"/>
            <a:gd name="adj4" fmla="val 9785200"/>
            <a:gd name="adj5" fmla="val 805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C8C436-C997-447E-A19A-A92898C0C194}">
      <dsp:nvSpPr>
        <dsp:cNvPr id="0" name=""/>
        <dsp:cNvSpPr/>
      </dsp:nvSpPr>
      <dsp:spPr>
        <a:xfrm>
          <a:off x="105258" y="143483"/>
          <a:ext cx="1673491" cy="167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tr-TR" sz="2200" kern="1200" dirty="0"/>
            <a:t>Lise ve üstü eğitimli kadınlar</a:t>
          </a:r>
          <a:endParaRPr lang="en-US" sz="2200" kern="1200" dirty="0"/>
        </a:p>
      </dsp:txBody>
      <dsp:txXfrm>
        <a:off x="105258" y="143483"/>
        <a:ext cx="1673491" cy="1673491"/>
      </dsp:txXfrm>
    </dsp:sp>
    <dsp:sp modelId="{F7A99233-8C2C-4772-AF08-E78C39210898}">
      <dsp:nvSpPr>
        <dsp:cNvPr id="0" name=""/>
        <dsp:cNvSpPr/>
      </dsp:nvSpPr>
      <dsp:spPr>
        <a:xfrm>
          <a:off x="-390" y="37833"/>
          <a:ext cx="4728106" cy="4728106"/>
        </a:xfrm>
        <a:prstGeom prst="circularArrow">
          <a:avLst>
            <a:gd name="adj1" fmla="val 6902"/>
            <a:gd name="adj2" fmla="val 465342"/>
            <a:gd name="adj3" fmla="val 16749458"/>
            <a:gd name="adj4" fmla="val 15185200"/>
            <a:gd name="adj5" fmla="val 805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47ED4-DB50-4D3E-8DD0-E7AC352633A1}">
      <dsp:nvSpPr>
        <dsp:cNvPr id="0" name=""/>
        <dsp:cNvSpPr/>
      </dsp:nvSpPr>
      <dsp:spPr>
        <a:xfrm>
          <a:off x="0" y="0"/>
          <a:ext cx="5181600" cy="10100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tr-TR" sz="1500" kern="1200" dirty="0"/>
            <a:t>İlgi alanları: Moda, trendlere uygun ürünler, lüks addedilen kıyafetler, ayırt edilebilir ve ayrıcalık hissiyatı veren ürünler, kapsül gardırop, modern iş kadını görüntüsü</a:t>
          </a:r>
          <a:endParaRPr lang="en-US" sz="1500" kern="1200" dirty="0"/>
        </a:p>
      </dsp:txBody>
      <dsp:txXfrm>
        <a:off x="29583" y="29583"/>
        <a:ext cx="4091689" cy="950872"/>
      </dsp:txXfrm>
    </dsp:sp>
    <dsp:sp modelId="{FB1557DC-9885-43FA-878F-CD4762CB9C24}">
      <dsp:nvSpPr>
        <dsp:cNvPr id="0" name=""/>
        <dsp:cNvSpPr/>
      </dsp:nvSpPr>
      <dsp:spPr>
        <a:xfrm>
          <a:off x="457199" y="1178378"/>
          <a:ext cx="5181600" cy="10100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tr-TR" sz="1500" kern="1200" dirty="0"/>
            <a:t>İhtiyaçları: Ulaşılabilir ve kaliteli ürünler, kullanışlı ve dayanıklı ürünler</a:t>
          </a:r>
          <a:endParaRPr lang="en-US" sz="1500" kern="1200" dirty="0"/>
        </a:p>
      </dsp:txBody>
      <dsp:txXfrm>
        <a:off x="486782" y="1207961"/>
        <a:ext cx="4008708" cy="950872"/>
      </dsp:txXfrm>
    </dsp:sp>
    <dsp:sp modelId="{457870A8-F961-4FB7-AF8C-70ABE125CE95}">
      <dsp:nvSpPr>
        <dsp:cNvPr id="0" name=""/>
        <dsp:cNvSpPr/>
      </dsp:nvSpPr>
      <dsp:spPr>
        <a:xfrm>
          <a:off x="914399" y="2356756"/>
          <a:ext cx="5181600" cy="10100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tr-TR" sz="1500" kern="1200"/>
            <a:t>Alışkanlıkları: X jenerasyonu mağazadan alışveriş yapmaya yatkınken, daha genç olan Z ve Y internet ve sosyal medya üzerinden alışveriş yapmaya alışkınlar</a:t>
          </a:r>
          <a:endParaRPr lang="en-US" sz="1500" kern="1200"/>
        </a:p>
      </dsp:txBody>
      <dsp:txXfrm>
        <a:off x="943982" y="2386339"/>
        <a:ext cx="4008708" cy="950872"/>
      </dsp:txXfrm>
    </dsp:sp>
    <dsp:sp modelId="{FDF7EFFD-6FD9-4C0B-8BAD-C34E1C2A83E3}">
      <dsp:nvSpPr>
        <dsp:cNvPr id="0" name=""/>
        <dsp:cNvSpPr/>
      </dsp:nvSpPr>
      <dsp:spPr>
        <a:xfrm>
          <a:off x="4525074" y="765945"/>
          <a:ext cx="656525" cy="65652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672792" y="765945"/>
        <a:ext cx="361089" cy="494035"/>
      </dsp:txXfrm>
    </dsp:sp>
    <dsp:sp modelId="{05B54EC0-64A5-43BD-82ED-451C6FFFEC2C}">
      <dsp:nvSpPr>
        <dsp:cNvPr id="0" name=""/>
        <dsp:cNvSpPr/>
      </dsp:nvSpPr>
      <dsp:spPr>
        <a:xfrm>
          <a:off x="4982274" y="1937590"/>
          <a:ext cx="656525" cy="65652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129992" y="1937590"/>
        <a:ext cx="361089" cy="494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B7E40-4E24-4C61-A6AC-9464F5AD9E5F}">
      <dsp:nvSpPr>
        <dsp:cNvPr id="0" name=""/>
        <dsp:cNvSpPr/>
      </dsp:nvSpPr>
      <dsp:spPr>
        <a:xfrm>
          <a:off x="2337693" y="8991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A99FC-8EE1-4946-9717-460E9C6391D3}">
      <dsp:nvSpPr>
        <dsp:cNvPr id="0" name=""/>
        <dsp:cNvSpPr/>
      </dsp:nvSpPr>
      <dsp:spPr>
        <a:xfrm>
          <a:off x="2805693" y="55791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9F3AAD-596C-4C90-945D-27A1F6EC4607}">
      <dsp:nvSpPr>
        <dsp:cNvPr id="0" name=""/>
        <dsp:cNvSpPr/>
      </dsp:nvSpPr>
      <dsp:spPr>
        <a:xfrm>
          <a:off x="1635693" y="296991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tr-TR" sz="1700" kern="1200" baseline="0"/>
            <a:t>Birincil Hedef: Marmara, Ege, Akdeniz</a:t>
          </a:r>
          <a:endParaRPr lang="en-US" sz="1700" kern="1200"/>
        </a:p>
      </dsp:txBody>
      <dsp:txXfrm>
        <a:off x="1635693" y="2969918"/>
        <a:ext cx="3600000" cy="720000"/>
      </dsp:txXfrm>
    </dsp:sp>
    <dsp:sp modelId="{C8625BD0-BC1F-42C7-9734-F3BD1D968BF0}">
      <dsp:nvSpPr>
        <dsp:cNvPr id="0" name=""/>
        <dsp:cNvSpPr/>
      </dsp:nvSpPr>
      <dsp:spPr>
        <a:xfrm>
          <a:off x="6567693" y="8991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7352BE-BE59-48DF-8EAF-6CBE43AFF0C4}">
      <dsp:nvSpPr>
        <dsp:cNvPr id="0" name=""/>
        <dsp:cNvSpPr/>
      </dsp:nvSpPr>
      <dsp:spPr>
        <a:xfrm>
          <a:off x="7035694" y="55791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090DF0-D306-4711-9C36-093E1881D295}">
      <dsp:nvSpPr>
        <dsp:cNvPr id="0" name=""/>
        <dsp:cNvSpPr/>
      </dsp:nvSpPr>
      <dsp:spPr>
        <a:xfrm>
          <a:off x="5865693" y="296991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tr-TR" sz="1700" kern="1200" baseline="0"/>
            <a:t>İkincil Hedef: İç Anadolu, Karadeniz, Güney ve Doğu Anadolu</a:t>
          </a:r>
          <a:endParaRPr lang="en-US" sz="1700" kern="1200"/>
        </a:p>
      </dsp:txBody>
      <dsp:txXfrm>
        <a:off x="5865693" y="2969918"/>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7D3C0-667A-4619-81C9-C20F3B05688B}">
      <dsp:nvSpPr>
        <dsp:cNvPr id="0" name=""/>
        <dsp:cNvSpPr/>
      </dsp:nvSpPr>
      <dsp:spPr>
        <a:xfrm>
          <a:off x="0" y="1222"/>
          <a:ext cx="11101387" cy="5210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CC8C40-6CFC-469E-949D-FBC5DC15FB0D}">
      <dsp:nvSpPr>
        <dsp:cNvPr id="0" name=""/>
        <dsp:cNvSpPr/>
      </dsp:nvSpPr>
      <dsp:spPr>
        <a:xfrm>
          <a:off x="157608" y="118452"/>
          <a:ext cx="286560" cy="286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5911E7-9862-4865-B5F1-7F64A0FA21C7}">
      <dsp:nvSpPr>
        <dsp:cNvPr id="0" name=""/>
        <dsp:cNvSpPr/>
      </dsp:nvSpPr>
      <dsp:spPr>
        <a:xfrm>
          <a:off x="601777" y="1222"/>
          <a:ext cx="10499610" cy="52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1" tIns="55141" rIns="55141" bIns="55141" numCol="1" spcCol="1270" anchor="ctr" anchorCtr="0">
          <a:noAutofit/>
        </a:bodyPr>
        <a:lstStyle/>
        <a:p>
          <a:pPr marL="0" lvl="0" indent="0" algn="l" defTabSz="844550">
            <a:lnSpc>
              <a:spcPct val="100000"/>
            </a:lnSpc>
            <a:spcBef>
              <a:spcPct val="0"/>
            </a:spcBef>
            <a:spcAft>
              <a:spcPct val="35000"/>
            </a:spcAft>
            <a:buNone/>
          </a:pPr>
          <a:r>
            <a:rPr lang="tr-TR" sz="1900" kern="1200"/>
            <a:t>Web sitesi etkileşimi</a:t>
          </a:r>
          <a:endParaRPr lang="en-US" sz="1900" kern="1200"/>
        </a:p>
      </dsp:txBody>
      <dsp:txXfrm>
        <a:off x="601777" y="1222"/>
        <a:ext cx="10499610" cy="521019"/>
      </dsp:txXfrm>
    </dsp:sp>
    <dsp:sp modelId="{DD1E015A-6781-4949-8B1B-8B48E1CCFD06}">
      <dsp:nvSpPr>
        <dsp:cNvPr id="0" name=""/>
        <dsp:cNvSpPr/>
      </dsp:nvSpPr>
      <dsp:spPr>
        <a:xfrm>
          <a:off x="0" y="652497"/>
          <a:ext cx="11101387" cy="5210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1279CD-9DBD-4740-89C6-6D4391C16F2A}">
      <dsp:nvSpPr>
        <dsp:cNvPr id="0" name=""/>
        <dsp:cNvSpPr/>
      </dsp:nvSpPr>
      <dsp:spPr>
        <a:xfrm>
          <a:off x="157608" y="769726"/>
          <a:ext cx="286560" cy="286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D95837-8DB3-4296-9AF7-AADC6FEF301F}">
      <dsp:nvSpPr>
        <dsp:cNvPr id="0" name=""/>
        <dsp:cNvSpPr/>
      </dsp:nvSpPr>
      <dsp:spPr>
        <a:xfrm>
          <a:off x="601777" y="652497"/>
          <a:ext cx="10499610" cy="52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1" tIns="55141" rIns="55141" bIns="55141" numCol="1" spcCol="1270" anchor="ctr" anchorCtr="0">
          <a:noAutofit/>
        </a:bodyPr>
        <a:lstStyle/>
        <a:p>
          <a:pPr marL="0" lvl="0" indent="0" algn="l" defTabSz="844550">
            <a:lnSpc>
              <a:spcPct val="100000"/>
            </a:lnSpc>
            <a:spcBef>
              <a:spcPct val="0"/>
            </a:spcBef>
            <a:spcAft>
              <a:spcPct val="35000"/>
            </a:spcAft>
            <a:buNone/>
          </a:pPr>
          <a:r>
            <a:rPr lang="tr-TR" sz="1900" kern="1200" dirty="0"/>
            <a:t>Organik trafik</a:t>
          </a:r>
          <a:endParaRPr lang="en-US" sz="1900" kern="1200" dirty="0"/>
        </a:p>
      </dsp:txBody>
      <dsp:txXfrm>
        <a:off x="601777" y="652497"/>
        <a:ext cx="10499610" cy="521019"/>
      </dsp:txXfrm>
    </dsp:sp>
    <dsp:sp modelId="{CAA85175-F903-4413-AA00-579562C5F1B8}">
      <dsp:nvSpPr>
        <dsp:cNvPr id="0" name=""/>
        <dsp:cNvSpPr/>
      </dsp:nvSpPr>
      <dsp:spPr>
        <a:xfrm>
          <a:off x="0" y="1303771"/>
          <a:ext cx="11101387" cy="5210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0B11B7-DC70-4A12-8211-4A6AE415F7D0}">
      <dsp:nvSpPr>
        <dsp:cNvPr id="0" name=""/>
        <dsp:cNvSpPr/>
      </dsp:nvSpPr>
      <dsp:spPr>
        <a:xfrm>
          <a:off x="157608" y="1421000"/>
          <a:ext cx="286560" cy="286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40706C-8011-42FE-A410-41CDD20AB7D2}">
      <dsp:nvSpPr>
        <dsp:cNvPr id="0" name=""/>
        <dsp:cNvSpPr/>
      </dsp:nvSpPr>
      <dsp:spPr>
        <a:xfrm>
          <a:off x="601777" y="1303771"/>
          <a:ext cx="10499610" cy="52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1" tIns="55141" rIns="55141" bIns="55141" numCol="1" spcCol="1270" anchor="ctr" anchorCtr="0">
          <a:noAutofit/>
        </a:bodyPr>
        <a:lstStyle/>
        <a:p>
          <a:pPr marL="0" lvl="0" indent="0" algn="l" defTabSz="844550">
            <a:lnSpc>
              <a:spcPct val="100000"/>
            </a:lnSpc>
            <a:spcBef>
              <a:spcPct val="0"/>
            </a:spcBef>
            <a:spcAft>
              <a:spcPct val="35000"/>
            </a:spcAft>
            <a:buNone/>
          </a:pPr>
          <a:r>
            <a:rPr lang="tr-TR" sz="1900" kern="1200"/>
            <a:t>Web sitesi dönüşüm oranı</a:t>
          </a:r>
          <a:endParaRPr lang="en-US" sz="1900" kern="1200"/>
        </a:p>
      </dsp:txBody>
      <dsp:txXfrm>
        <a:off x="601777" y="1303771"/>
        <a:ext cx="10499610" cy="521019"/>
      </dsp:txXfrm>
    </dsp:sp>
    <dsp:sp modelId="{D0C55F10-16AA-460F-820E-264D106B4904}">
      <dsp:nvSpPr>
        <dsp:cNvPr id="0" name=""/>
        <dsp:cNvSpPr/>
      </dsp:nvSpPr>
      <dsp:spPr>
        <a:xfrm>
          <a:off x="0" y="1955045"/>
          <a:ext cx="11101387" cy="5210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D7D84-6A91-4135-8E62-F3FB0BB27816}">
      <dsp:nvSpPr>
        <dsp:cNvPr id="0" name=""/>
        <dsp:cNvSpPr/>
      </dsp:nvSpPr>
      <dsp:spPr>
        <a:xfrm>
          <a:off x="157608" y="2072275"/>
          <a:ext cx="286560" cy="286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12097-17EA-45CF-A57E-3EFCA950E0B9}">
      <dsp:nvSpPr>
        <dsp:cNvPr id="0" name=""/>
        <dsp:cNvSpPr/>
      </dsp:nvSpPr>
      <dsp:spPr>
        <a:xfrm>
          <a:off x="601777" y="1955045"/>
          <a:ext cx="10499610" cy="52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1" tIns="55141" rIns="55141" bIns="55141" numCol="1" spcCol="1270" anchor="ctr" anchorCtr="0">
          <a:noAutofit/>
        </a:bodyPr>
        <a:lstStyle/>
        <a:p>
          <a:pPr marL="0" lvl="0" indent="0" algn="l" defTabSz="844550">
            <a:lnSpc>
              <a:spcPct val="100000"/>
            </a:lnSpc>
            <a:spcBef>
              <a:spcPct val="0"/>
            </a:spcBef>
            <a:spcAft>
              <a:spcPct val="35000"/>
            </a:spcAft>
            <a:buNone/>
          </a:pPr>
          <a:r>
            <a:rPr lang="tr-TR" sz="1900" kern="1200"/>
            <a:t>Müşteri edinme maliyeti</a:t>
          </a:r>
          <a:endParaRPr lang="en-US" sz="1900" kern="1200"/>
        </a:p>
      </dsp:txBody>
      <dsp:txXfrm>
        <a:off x="601777" y="1955045"/>
        <a:ext cx="10499610" cy="521019"/>
      </dsp:txXfrm>
    </dsp:sp>
    <dsp:sp modelId="{52143AAD-2D46-4FAB-B827-5B45FB348883}">
      <dsp:nvSpPr>
        <dsp:cNvPr id="0" name=""/>
        <dsp:cNvSpPr/>
      </dsp:nvSpPr>
      <dsp:spPr>
        <a:xfrm>
          <a:off x="0" y="2616818"/>
          <a:ext cx="11101387" cy="5210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D7E2A-41D4-4276-AF7E-BC27A0C710B2}">
      <dsp:nvSpPr>
        <dsp:cNvPr id="0" name=""/>
        <dsp:cNvSpPr/>
      </dsp:nvSpPr>
      <dsp:spPr>
        <a:xfrm>
          <a:off x="157608" y="2723549"/>
          <a:ext cx="286560" cy="2865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A6032E-13B0-4652-B033-83E95F29FC1F}">
      <dsp:nvSpPr>
        <dsp:cNvPr id="0" name=""/>
        <dsp:cNvSpPr/>
      </dsp:nvSpPr>
      <dsp:spPr>
        <a:xfrm>
          <a:off x="601777" y="2606320"/>
          <a:ext cx="10499610" cy="52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1" tIns="55141" rIns="55141" bIns="55141" numCol="1" spcCol="1270" anchor="ctr" anchorCtr="0">
          <a:noAutofit/>
        </a:bodyPr>
        <a:lstStyle/>
        <a:p>
          <a:pPr marL="0" lvl="0" indent="0" algn="l" defTabSz="844550">
            <a:lnSpc>
              <a:spcPct val="100000"/>
            </a:lnSpc>
            <a:spcBef>
              <a:spcPct val="0"/>
            </a:spcBef>
            <a:spcAft>
              <a:spcPct val="35000"/>
            </a:spcAft>
            <a:buNone/>
          </a:pPr>
          <a:r>
            <a:rPr lang="tr-TR" sz="1900" kern="1200" dirty="0"/>
            <a:t>Sosyal medya etkileşim oranı</a:t>
          </a:r>
        </a:p>
      </dsp:txBody>
      <dsp:txXfrm>
        <a:off x="601777" y="2606320"/>
        <a:ext cx="10499610" cy="521019"/>
      </dsp:txXfrm>
    </dsp:sp>
    <dsp:sp modelId="{38DE09A3-DC84-4B59-BC02-9F0B368E23B3}">
      <dsp:nvSpPr>
        <dsp:cNvPr id="0" name=""/>
        <dsp:cNvSpPr/>
      </dsp:nvSpPr>
      <dsp:spPr>
        <a:xfrm>
          <a:off x="0" y="3257594"/>
          <a:ext cx="11101387" cy="5210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B4B9ED-A0FB-4493-BD3E-DBB53BE4CFC5}">
      <dsp:nvSpPr>
        <dsp:cNvPr id="0" name=""/>
        <dsp:cNvSpPr/>
      </dsp:nvSpPr>
      <dsp:spPr>
        <a:xfrm>
          <a:off x="157608" y="3374824"/>
          <a:ext cx="286560" cy="286560"/>
        </a:xfrm>
        <a:prstGeom prst="rect">
          <a:avLst/>
        </a:prstGeom>
        <a:blipFill>
          <a:blip xmlns:r="http://schemas.openxmlformats.org/officeDocument/2006/relationships" r:embed="rId11"/>
          <a:srcRect/>
          <a:stretch>
            <a:fillRect l="-17000" r="-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BE38E6-2E7D-4512-8DBF-C751865C5887}">
      <dsp:nvSpPr>
        <dsp:cNvPr id="0" name=""/>
        <dsp:cNvSpPr/>
      </dsp:nvSpPr>
      <dsp:spPr>
        <a:xfrm>
          <a:off x="601777" y="3257594"/>
          <a:ext cx="10499610" cy="52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141" tIns="55141" rIns="55141" bIns="55141" numCol="1" spcCol="1270" anchor="ctr" anchorCtr="0">
          <a:noAutofit/>
        </a:bodyPr>
        <a:lstStyle/>
        <a:p>
          <a:pPr marL="0" lvl="0" indent="0" algn="l" defTabSz="844550">
            <a:lnSpc>
              <a:spcPct val="100000"/>
            </a:lnSpc>
            <a:spcBef>
              <a:spcPct val="0"/>
            </a:spcBef>
            <a:spcAft>
              <a:spcPct val="35000"/>
            </a:spcAft>
            <a:buNone/>
          </a:pPr>
          <a:r>
            <a:rPr lang="tr-TR" sz="1900" b="0" i="0" kern="1200" dirty="0"/>
            <a:t>Net Tavsiye Skoru (NPS)</a:t>
          </a:r>
          <a:endParaRPr lang="tr-TR" sz="1900" kern="1200" dirty="0"/>
        </a:p>
      </dsp:txBody>
      <dsp:txXfrm>
        <a:off x="601777" y="3257594"/>
        <a:ext cx="10499610" cy="5210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82D5C-413D-4A52-B599-F70451A8CDB8}">
      <dsp:nvSpPr>
        <dsp:cNvPr id="0" name=""/>
        <dsp:cNvSpPr/>
      </dsp:nvSpPr>
      <dsp:spPr>
        <a:xfrm>
          <a:off x="0" y="3100285"/>
          <a:ext cx="11101387" cy="67826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tr-TR" sz="1200" kern="1200" baseline="0" dirty="0"/>
            <a:t>Boşluklar/Fırsatlar: Daha uygun fiyatlarla rakip markalara ulaşamayan müşterileri markamıza çekebiliriz, daha genç ve </a:t>
          </a:r>
        </a:p>
        <a:p>
          <a:pPr marL="0" lvl="0" indent="0" algn="ctr" defTabSz="533400">
            <a:lnSpc>
              <a:spcPct val="90000"/>
            </a:lnSpc>
            <a:spcBef>
              <a:spcPct val="0"/>
            </a:spcBef>
            <a:spcAft>
              <a:spcPct val="35000"/>
            </a:spcAft>
            <a:buNone/>
          </a:pPr>
          <a:r>
            <a:rPr lang="tr-TR" sz="1200" kern="1200" dirty="0"/>
            <a:t>müşteri için samimiyet hissi veren bir marka oluşturulabilir. Piyasada talep edilen ama kullanılmayan materyallerden ürün üretilerek boşluk doldurulabilir.</a:t>
          </a:r>
          <a:endParaRPr lang="en-US" sz="1200" kern="1200" dirty="0"/>
        </a:p>
      </dsp:txBody>
      <dsp:txXfrm>
        <a:off x="0" y="3100285"/>
        <a:ext cx="11101387" cy="678266"/>
      </dsp:txXfrm>
    </dsp:sp>
    <dsp:sp modelId="{20018545-A10B-48E7-ADFA-D9E5080C4BF9}">
      <dsp:nvSpPr>
        <dsp:cNvPr id="0" name=""/>
        <dsp:cNvSpPr/>
      </dsp:nvSpPr>
      <dsp:spPr>
        <a:xfrm rot="10800000">
          <a:off x="0" y="2067285"/>
          <a:ext cx="11101387" cy="1043174"/>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tr-TR" sz="1200" kern="1200" baseline="0"/>
            <a:t>Rakiplerin zayıf yönleri: Yüksek fiyatlar </a:t>
          </a:r>
          <a:endParaRPr lang="en-US" sz="1200" kern="1200"/>
        </a:p>
      </dsp:txBody>
      <dsp:txXfrm rot="10800000">
        <a:off x="0" y="2067285"/>
        <a:ext cx="11101387" cy="677823"/>
      </dsp:txXfrm>
    </dsp:sp>
    <dsp:sp modelId="{0CC9179D-548B-4E6C-9C27-CF739770D8D4}">
      <dsp:nvSpPr>
        <dsp:cNvPr id="0" name=""/>
        <dsp:cNvSpPr/>
      </dsp:nvSpPr>
      <dsp:spPr>
        <a:xfrm rot="10800000">
          <a:off x="0" y="1034285"/>
          <a:ext cx="11101387" cy="1043174"/>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tr-TR" sz="1200" kern="1200" baseline="0"/>
            <a:t>Rakiplerin güçlü yönleri: Uzun marka tarihi, marka bilinirliği, sadık müşteri kitlesi</a:t>
          </a:r>
          <a:endParaRPr lang="en-US" sz="1200" kern="1200"/>
        </a:p>
      </dsp:txBody>
      <dsp:txXfrm rot="10800000">
        <a:off x="0" y="1034285"/>
        <a:ext cx="11101387" cy="677823"/>
      </dsp:txXfrm>
    </dsp:sp>
    <dsp:sp modelId="{74B1646F-2176-49DA-8D84-6D878E5458A5}">
      <dsp:nvSpPr>
        <dsp:cNvPr id="0" name=""/>
        <dsp:cNvSpPr/>
      </dsp:nvSpPr>
      <dsp:spPr>
        <a:xfrm rot="10800000">
          <a:off x="0" y="0"/>
          <a:ext cx="11101387" cy="1043174"/>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tr-TR" sz="1200" kern="1200" baseline="0" dirty="0"/>
            <a:t>Rakipler: Diğer orta sınıfa hitap eden kadın giyim markaları (ADL, İpekyol, Pierre </a:t>
          </a:r>
          <a:r>
            <a:rPr lang="tr-TR" sz="1200" kern="1200" baseline="0" dirty="0" err="1"/>
            <a:t>Cardin</a:t>
          </a:r>
          <a:r>
            <a:rPr lang="tr-TR" sz="1200" kern="1200" baseline="0" dirty="0"/>
            <a:t> gibi)</a:t>
          </a:r>
          <a:endParaRPr lang="en-US" sz="1200" kern="1200" dirty="0"/>
        </a:p>
      </dsp:txBody>
      <dsp:txXfrm rot="10800000">
        <a:off x="0" y="0"/>
        <a:ext cx="11101387" cy="6778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49086-5924-47E0-AD84-F8E9FDF23D75}">
      <dsp:nvSpPr>
        <dsp:cNvPr id="0" name=""/>
        <dsp:cNvSpPr/>
      </dsp:nvSpPr>
      <dsp:spPr>
        <a:xfrm>
          <a:off x="0" y="27804"/>
          <a:ext cx="6408738" cy="1352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baseline="0" dirty="0"/>
            <a:t>Instagram’da aktif post paylaşımı</a:t>
          </a:r>
          <a:endParaRPr lang="en-US" sz="3400" kern="1200" dirty="0"/>
        </a:p>
      </dsp:txBody>
      <dsp:txXfrm>
        <a:off x="66025" y="93829"/>
        <a:ext cx="6276688" cy="1220470"/>
      </dsp:txXfrm>
    </dsp:sp>
    <dsp:sp modelId="{0BD321AC-882A-4440-A441-17BA1357234B}">
      <dsp:nvSpPr>
        <dsp:cNvPr id="0" name=""/>
        <dsp:cNvSpPr/>
      </dsp:nvSpPr>
      <dsp:spPr>
        <a:xfrm>
          <a:off x="0" y="1478245"/>
          <a:ext cx="6408738" cy="1352520"/>
        </a:xfrm>
        <a:prstGeom prst="roundRect">
          <a:avLst/>
        </a:prstGeom>
        <a:solidFill>
          <a:schemeClr val="accent2">
            <a:hueOff val="-1978932"/>
            <a:satOff val="0"/>
            <a:lumOff val="-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baseline="0"/>
            <a:t>Blog içeriği üretimi (Moda tavsiyeleri ve incelemeleri)</a:t>
          </a:r>
          <a:endParaRPr lang="en-US" sz="3400" kern="1200"/>
        </a:p>
      </dsp:txBody>
      <dsp:txXfrm>
        <a:off x="66025" y="1544270"/>
        <a:ext cx="6276688" cy="1220470"/>
      </dsp:txXfrm>
    </dsp:sp>
    <dsp:sp modelId="{656FDA5C-BC14-425B-A1B6-2D395F689495}">
      <dsp:nvSpPr>
        <dsp:cNvPr id="0" name=""/>
        <dsp:cNvSpPr/>
      </dsp:nvSpPr>
      <dsp:spPr>
        <a:xfrm>
          <a:off x="0" y="2928685"/>
          <a:ext cx="6408738" cy="1352520"/>
        </a:xfrm>
        <a:prstGeom prst="roundRect">
          <a:avLst/>
        </a:prstGeom>
        <a:solidFill>
          <a:schemeClr val="accent2">
            <a:hueOff val="-3957863"/>
            <a:satOff val="0"/>
            <a:lumOff val="-16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baseline="0"/>
            <a:t>Influencerlarla işbirliği</a:t>
          </a:r>
          <a:endParaRPr lang="en-US" sz="3400" kern="1200"/>
        </a:p>
      </dsp:txBody>
      <dsp:txXfrm>
        <a:off x="66025" y="2994710"/>
        <a:ext cx="6276688" cy="1220470"/>
      </dsp:txXfrm>
    </dsp:sp>
    <dsp:sp modelId="{713BF770-EC7B-4EBE-9F6C-8345051575B5}">
      <dsp:nvSpPr>
        <dsp:cNvPr id="0" name=""/>
        <dsp:cNvSpPr/>
      </dsp:nvSpPr>
      <dsp:spPr>
        <a:xfrm>
          <a:off x="0" y="4379125"/>
          <a:ext cx="6408738" cy="1352520"/>
        </a:xfrm>
        <a:prstGeom prst="roundRect">
          <a:avLst/>
        </a:prstGeom>
        <a:solidFill>
          <a:schemeClr val="accent2">
            <a:hueOff val="-5936795"/>
            <a:satOff val="0"/>
            <a:lumOff val="-2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tr-TR" sz="3400" kern="1200" baseline="0"/>
            <a:t>Instagram’da verilecek reklamlar</a:t>
          </a:r>
          <a:endParaRPr lang="en-US" sz="3400" kern="1200"/>
        </a:p>
      </dsp:txBody>
      <dsp:txXfrm>
        <a:off x="66025" y="4445150"/>
        <a:ext cx="6276688" cy="12204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81BE5-7002-4DEC-8301-C36D9BD7BE65}">
      <dsp:nvSpPr>
        <dsp:cNvPr id="0" name=""/>
        <dsp:cNvSpPr/>
      </dsp:nvSpPr>
      <dsp:spPr>
        <a:xfrm>
          <a:off x="817787" y="835984"/>
          <a:ext cx="1071601" cy="1071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345A1F-99DF-4E0C-B553-867EE3FD7153}">
      <dsp:nvSpPr>
        <dsp:cNvPr id="0" name=""/>
        <dsp:cNvSpPr/>
      </dsp:nvSpPr>
      <dsp:spPr>
        <a:xfrm>
          <a:off x="162919" y="2223852"/>
          <a:ext cx="23813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tr-TR" sz="1200" kern="1200"/>
            <a:t>Mezuniyet kombin önerileri hakkında hem blog yazısı oluşturulması hem de Instagram içeriği üretilmesi(reels)</a:t>
          </a:r>
          <a:endParaRPr lang="en-US" sz="1200" kern="1200"/>
        </a:p>
      </dsp:txBody>
      <dsp:txXfrm>
        <a:off x="162919" y="2223852"/>
        <a:ext cx="2381336" cy="720000"/>
      </dsp:txXfrm>
    </dsp:sp>
    <dsp:sp modelId="{D7A45A84-7B37-4CA5-ABA6-C10D340CBC6D}">
      <dsp:nvSpPr>
        <dsp:cNvPr id="0" name=""/>
        <dsp:cNvSpPr/>
      </dsp:nvSpPr>
      <dsp:spPr>
        <a:xfrm>
          <a:off x="3615857" y="835984"/>
          <a:ext cx="1071601" cy="1071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1581A6-1238-48B0-AF0B-D451147D7DD7}">
      <dsp:nvSpPr>
        <dsp:cNvPr id="0" name=""/>
        <dsp:cNvSpPr/>
      </dsp:nvSpPr>
      <dsp:spPr>
        <a:xfrm>
          <a:off x="2960990" y="2223852"/>
          <a:ext cx="23813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tr-TR" sz="1200" kern="1200"/>
            <a:t>Günün trendlerinin (kapsül gardırop gibi) takip edilmesi üzerine markanın ürünlerini içeren tavsiye içerikleri</a:t>
          </a:r>
          <a:endParaRPr lang="en-US" sz="1200" kern="1200"/>
        </a:p>
      </dsp:txBody>
      <dsp:txXfrm>
        <a:off x="2960990" y="2223852"/>
        <a:ext cx="2381336" cy="720000"/>
      </dsp:txXfrm>
    </dsp:sp>
    <dsp:sp modelId="{B576C4FF-2C8A-492A-AD2C-5EE5B4D0083D}">
      <dsp:nvSpPr>
        <dsp:cNvPr id="0" name=""/>
        <dsp:cNvSpPr/>
      </dsp:nvSpPr>
      <dsp:spPr>
        <a:xfrm>
          <a:off x="6413928" y="835984"/>
          <a:ext cx="1071601" cy="1071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082CDF-1A0A-4567-89DF-4A0C7C712BA2}">
      <dsp:nvSpPr>
        <dsp:cNvPr id="0" name=""/>
        <dsp:cNvSpPr/>
      </dsp:nvSpPr>
      <dsp:spPr>
        <a:xfrm>
          <a:off x="5759060" y="2223852"/>
          <a:ext cx="23813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tr-TR" sz="1200" kern="1200"/>
            <a:t>Düğün, nişan gibi özel günler için içerik üretilmesi </a:t>
          </a:r>
          <a:endParaRPr lang="en-US" sz="1200" kern="1200"/>
        </a:p>
      </dsp:txBody>
      <dsp:txXfrm>
        <a:off x="5759060" y="2223852"/>
        <a:ext cx="2381336" cy="720000"/>
      </dsp:txXfrm>
    </dsp:sp>
    <dsp:sp modelId="{3C3A3F09-3B5D-47FB-91D0-164A2A5ACD73}">
      <dsp:nvSpPr>
        <dsp:cNvPr id="0" name=""/>
        <dsp:cNvSpPr/>
      </dsp:nvSpPr>
      <dsp:spPr>
        <a:xfrm>
          <a:off x="9211999" y="835984"/>
          <a:ext cx="1071601" cy="1071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AF45CD-A808-4E45-8D54-36B66211A4AA}">
      <dsp:nvSpPr>
        <dsp:cNvPr id="0" name=""/>
        <dsp:cNvSpPr/>
      </dsp:nvSpPr>
      <dsp:spPr>
        <a:xfrm>
          <a:off x="8557131" y="2223852"/>
          <a:ext cx="23813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tr-TR" sz="1200" kern="1200"/>
            <a:t>Kadınlar günü, anneler günü için hediye önerileri içeren içerikler üretilmesi</a:t>
          </a:r>
          <a:endParaRPr lang="en-US" sz="1200" kern="1200"/>
        </a:p>
      </dsp:txBody>
      <dsp:txXfrm>
        <a:off x="8557131" y="2223852"/>
        <a:ext cx="2381336"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5784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09812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39764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12617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10/14/2023</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3693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49879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3538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15397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5983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8557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10/14/2023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89448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10/14/2023</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5671385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2">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93F1402-2867-4C4F-A1BA-606198AD7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4514" y="-87086"/>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887A981-7310-4FDA-96E6-73ECCD6C4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3874"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ED4C940-D8EF-42FB-B65E-81A70494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56A1B230-58D0-41AA-8ACD-0AE93078B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6000" y="0"/>
            <a:ext cx="10800000" cy="6858000"/>
            <a:chOff x="2328000" y="0"/>
            <a:chExt cx="2880000" cy="1440000"/>
          </a:xfrm>
        </p:grpSpPr>
        <p:sp>
          <p:nvSpPr>
            <p:cNvPr id="42" name="Rectangle 41">
              <a:extLst>
                <a:ext uri="{FF2B5EF4-FFF2-40B4-BE49-F238E27FC236}">
                  <a16:creationId xmlns:a16="http://schemas.microsoft.com/office/drawing/2014/main" id="{91B32BAF-B8A7-40EA-8C6C-3409A4268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AB64E17-54DF-4E9F-BB8F-9619CAE1A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7AEDD01-B338-442A-9214-A38E48E3F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6" name="Rectangle 45">
              <a:extLst>
                <a:ext uri="{FF2B5EF4-FFF2-40B4-BE49-F238E27FC236}">
                  <a16:creationId xmlns:a16="http://schemas.microsoft.com/office/drawing/2014/main" id="{1444701A-B337-4728-803C-208856DC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7B1125A-A245-40E7-937C-DB195DAD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445038F8-360D-46AD-B2F1-47DAB7AA0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602287" y="268286"/>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1297267-64FC-46DE-88B8-E76DC4691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Başlık 1">
            <a:extLst>
              <a:ext uri="{FF2B5EF4-FFF2-40B4-BE49-F238E27FC236}">
                <a16:creationId xmlns:a16="http://schemas.microsoft.com/office/drawing/2014/main" id="{18573237-AC7E-6293-419A-2854E2268FDB}"/>
              </a:ext>
            </a:extLst>
          </p:cNvPr>
          <p:cNvSpPr>
            <a:spLocks noGrp="1"/>
          </p:cNvSpPr>
          <p:nvPr>
            <p:ph type="ctrTitle"/>
          </p:nvPr>
        </p:nvSpPr>
        <p:spPr>
          <a:xfrm>
            <a:off x="540000" y="549275"/>
            <a:ext cx="4500561" cy="5142397"/>
          </a:xfrm>
        </p:spPr>
        <p:txBody>
          <a:bodyPr>
            <a:normAutofit/>
          </a:bodyPr>
          <a:lstStyle/>
          <a:p>
            <a:r>
              <a:rPr lang="tr-TR" sz="5500" dirty="0"/>
              <a:t>Gökçe Giyim Markasının Dijital Pazarlama Planı</a:t>
            </a:r>
            <a:br>
              <a:rPr lang="tr-TR" sz="5500" dirty="0"/>
            </a:br>
            <a:r>
              <a:rPr lang="tr-TR" sz="5500" dirty="0"/>
              <a:t>	</a:t>
            </a:r>
            <a:r>
              <a:rPr lang="tr-TR" sz="2200" dirty="0"/>
              <a:t>Saadet Gökce</a:t>
            </a:r>
          </a:p>
        </p:txBody>
      </p:sp>
      <p:sp>
        <p:nvSpPr>
          <p:cNvPr id="53" name="Freeform: Shape 52">
            <a:extLst>
              <a:ext uri="{FF2B5EF4-FFF2-40B4-BE49-F238E27FC236}">
                <a16:creationId xmlns:a16="http://schemas.microsoft.com/office/drawing/2014/main" id="{D0A09031-1697-4CF1-8372-9D6B798ED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Resim 10" descr="tüy, tavus kuşu, tavus, kuş içeren bir resim&#10;&#10;Açıklama otomatik olarak oluşturuldu">
            <a:extLst>
              <a:ext uri="{FF2B5EF4-FFF2-40B4-BE49-F238E27FC236}">
                <a16:creationId xmlns:a16="http://schemas.microsoft.com/office/drawing/2014/main" id="{8B42BC66-630A-31BC-A144-BA8DF762B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200" y="752399"/>
            <a:ext cx="5353200" cy="5353200"/>
          </a:xfrm>
          <a:prstGeom prst="rect">
            <a:avLst/>
          </a:prstGeom>
        </p:spPr>
      </p:pic>
      <p:sp>
        <p:nvSpPr>
          <p:cNvPr id="7" name="Metin kutusu 6">
            <a:extLst>
              <a:ext uri="{FF2B5EF4-FFF2-40B4-BE49-F238E27FC236}">
                <a16:creationId xmlns:a16="http://schemas.microsoft.com/office/drawing/2014/main" id="{78290075-1A00-6AE6-242E-973AF9C19252}"/>
              </a:ext>
            </a:extLst>
          </p:cNvPr>
          <p:cNvSpPr txBox="1"/>
          <p:nvPr/>
        </p:nvSpPr>
        <p:spPr>
          <a:xfrm>
            <a:off x="3048000" y="3244334"/>
            <a:ext cx="6096000" cy="369332"/>
          </a:xfrm>
          <a:prstGeom prst="rect">
            <a:avLst/>
          </a:prstGeom>
          <a:noFill/>
        </p:spPr>
        <p:txBody>
          <a:bodyPr wrap="square">
            <a:spAutoFit/>
          </a:bodyPr>
          <a:lstStyle/>
          <a:p>
            <a:endParaRPr lang="tr-TR" dirty="0"/>
          </a:p>
        </p:txBody>
      </p:sp>
    </p:spTree>
    <p:extLst>
      <p:ext uri="{BB962C8B-B14F-4D97-AF65-F5344CB8AC3E}">
        <p14:creationId xmlns:p14="http://schemas.microsoft.com/office/powerpoint/2010/main" val="1280024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C3FC860-528C-AA1B-EFBB-38980DEA53F4}"/>
              </a:ext>
            </a:extLst>
          </p:cNvPr>
          <p:cNvSpPr>
            <a:spLocks noGrp="1"/>
          </p:cNvSpPr>
          <p:nvPr>
            <p:ph type="title"/>
          </p:nvPr>
        </p:nvSpPr>
        <p:spPr>
          <a:xfrm>
            <a:off x="540000" y="540000"/>
            <a:ext cx="11101135" cy="1809500"/>
          </a:xfrm>
        </p:spPr>
        <p:txBody>
          <a:bodyPr anchor="t">
            <a:normAutofit/>
          </a:bodyPr>
          <a:lstStyle/>
          <a:p>
            <a:r>
              <a:rPr lang="tr-TR" dirty="0"/>
              <a:t>Kullanılan Anahtar Performans Göstergeleri</a:t>
            </a:r>
          </a:p>
        </p:txBody>
      </p:sp>
      <p:graphicFrame>
        <p:nvGraphicFramePr>
          <p:cNvPr id="5" name="İçerik Yer Tutucusu 2">
            <a:extLst>
              <a:ext uri="{FF2B5EF4-FFF2-40B4-BE49-F238E27FC236}">
                <a16:creationId xmlns:a16="http://schemas.microsoft.com/office/drawing/2014/main" id="{94F206CB-3B37-A15F-9961-44F2CA8A5BE2}"/>
              </a:ext>
            </a:extLst>
          </p:cNvPr>
          <p:cNvGraphicFramePr>
            <a:graphicFrameLocks noGrp="1"/>
          </p:cNvGraphicFramePr>
          <p:nvPr>
            <p:ph idx="1"/>
            <p:extLst>
              <p:ext uri="{D42A27DB-BD31-4B8C-83A1-F6EECF244321}">
                <p14:modId xmlns:p14="http://schemas.microsoft.com/office/powerpoint/2010/main" val="3186445403"/>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00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5" name="Rectangle 14">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3" name="Rectangle 22">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1" name="Rectangle 20">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Başlık 1">
            <a:extLst>
              <a:ext uri="{FF2B5EF4-FFF2-40B4-BE49-F238E27FC236}">
                <a16:creationId xmlns:a16="http://schemas.microsoft.com/office/drawing/2014/main" id="{5A45BC36-963A-09D3-820A-52839F08853C}"/>
              </a:ext>
            </a:extLst>
          </p:cNvPr>
          <p:cNvSpPr>
            <a:spLocks noGrp="1"/>
          </p:cNvSpPr>
          <p:nvPr>
            <p:ph type="title"/>
          </p:nvPr>
        </p:nvSpPr>
        <p:spPr>
          <a:xfrm>
            <a:off x="550863" y="540001"/>
            <a:ext cx="11075080" cy="1809500"/>
          </a:xfrm>
        </p:spPr>
        <p:txBody>
          <a:bodyPr anchor="t">
            <a:normAutofit/>
          </a:bodyPr>
          <a:lstStyle/>
          <a:p>
            <a:r>
              <a:rPr lang="tr-TR"/>
              <a:t>SWOT ANALİZİ</a:t>
            </a:r>
          </a:p>
        </p:txBody>
      </p:sp>
      <p:graphicFrame>
        <p:nvGraphicFramePr>
          <p:cNvPr id="8" name="İçerik Yer Tutucusu 5">
            <a:extLst>
              <a:ext uri="{FF2B5EF4-FFF2-40B4-BE49-F238E27FC236}">
                <a16:creationId xmlns:a16="http://schemas.microsoft.com/office/drawing/2014/main" id="{9C740498-D9B7-7D20-3BE0-223C899F4CC0}"/>
              </a:ext>
            </a:extLst>
          </p:cNvPr>
          <p:cNvGraphicFramePr>
            <a:graphicFrameLocks noGrp="1"/>
          </p:cNvGraphicFramePr>
          <p:nvPr>
            <p:ph idx="1"/>
            <p:extLst>
              <p:ext uri="{D42A27DB-BD31-4B8C-83A1-F6EECF244321}">
                <p14:modId xmlns:p14="http://schemas.microsoft.com/office/powerpoint/2010/main" val="3943896521"/>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226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428B29-6375-4CCE-F796-9167C18F9BCA}"/>
              </a:ext>
            </a:extLst>
          </p:cNvPr>
          <p:cNvSpPr>
            <a:spLocks noGrp="1"/>
          </p:cNvSpPr>
          <p:nvPr>
            <p:ph type="title"/>
          </p:nvPr>
        </p:nvSpPr>
        <p:spPr>
          <a:xfrm>
            <a:off x="7192727" y="409371"/>
            <a:ext cx="3444171" cy="1064865"/>
          </a:xfrm>
        </p:spPr>
        <p:txBody>
          <a:bodyPr>
            <a:normAutofit/>
          </a:bodyPr>
          <a:lstStyle/>
          <a:p>
            <a:r>
              <a:rPr lang="tr-TR" sz="4000" dirty="0"/>
              <a:t>Satış Kanalları</a:t>
            </a:r>
          </a:p>
        </p:txBody>
      </p:sp>
      <p:sp>
        <p:nvSpPr>
          <p:cNvPr id="3" name="İçerik Yer Tutucusu 2">
            <a:extLst>
              <a:ext uri="{FF2B5EF4-FFF2-40B4-BE49-F238E27FC236}">
                <a16:creationId xmlns:a16="http://schemas.microsoft.com/office/drawing/2014/main" id="{DEDCA426-A62A-4111-4694-F42BA62130B7}"/>
              </a:ext>
            </a:extLst>
          </p:cNvPr>
          <p:cNvSpPr>
            <a:spLocks noGrp="1"/>
          </p:cNvSpPr>
          <p:nvPr>
            <p:ph idx="1"/>
          </p:nvPr>
        </p:nvSpPr>
        <p:spPr>
          <a:xfrm>
            <a:off x="571501" y="1772815"/>
            <a:ext cx="3720582" cy="4332710"/>
          </a:xfrm>
        </p:spPr>
        <p:txBody>
          <a:bodyPr>
            <a:normAutofit/>
          </a:bodyPr>
          <a:lstStyle/>
          <a:p>
            <a:pPr marL="0" indent="0">
              <a:buNone/>
            </a:pPr>
            <a:r>
              <a:rPr lang="tr-TR" dirty="0"/>
              <a:t>Rakiplerine nazaran ürünleri kalitesine göre daha uygun fiyatlara satılıyor. Ürünler kullanıcılara lüks tüketim ürün hissiyatını sağlıyor. Mağazada ve sanal mağazalarda müşterilere resmi ve ayrıcalıklı bir deneyim sağlıyor. Ürünlerin materyalleri doğal </a:t>
            </a:r>
            <a:r>
              <a:rPr lang="tr-TR"/>
              <a:t>tercih ediliyor.</a:t>
            </a:r>
            <a:endParaRPr lang="tr-TR" dirty="0"/>
          </a:p>
        </p:txBody>
      </p:sp>
      <p:sp>
        <p:nvSpPr>
          <p:cNvPr id="4" name="Başlık 1">
            <a:extLst>
              <a:ext uri="{FF2B5EF4-FFF2-40B4-BE49-F238E27FC236}">
                <a16:creationId xmlns:a16="http://schemas.microsoft.com/office/drawing/2014/main" id="{A69C310B-28EE-6AB7-B98E-994BC91777C9}"/>
              </a:ext>
            </a:extLst>
          </p:cNvPr>
          <p:cNvSpPr txBox="1">
            <a:spLocks/>
          </p:cNvSpPr>
          <p:nvPr/>
        </p:nvSpPr>
        <p:spPr>
          <a:xfrm>
            <a:off x="720393" y="512007"/>
            <a:ext cx="3444171" cy="1064865"/>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000" dirty="0"/>
              <a:t>Ayırt Edici Özellikleri</a:t>
            </a:r>
          </a:p>
        </p:txBody>
      </p:sp>
      <p:sp>
        <p:nvSpPr>
          <p:cNvPr id="5" name="İçerik Yer Tutucusu 2">
            <a:extLst>
              <a:ext uri="{FF2B5EF4-FFF2-40B4-BE49-F238E27FC236}">
                <a16:creationId xmlns:a16="http://schemas.microsoft.com/office/drawing/2014/main" id="{DACEDA1E-3B68-0036-561C-ACFD6C819B40}"/>
              </a:ext>
            </a:extLst>
          </p:cNvPr>
          <p:cNvSpPr txBox="1">
            <a:spLocks/>
          </p:cNvSpPr>
          <p:nvPr/>
        </p:nvSpPr>
        <p:spPr>
          <a:xfrm>
            <a:off x="7192727" y="1576872"/>
            <a:ext cx="3720582" cy="2414103"/>
          </a:xfrm>
          <a:prstGeom prst="rect">
            <a:avLst/>
          </a:prstGeom>
        </p:spPr>
        <p:txBody>
          <a:bodyPr vert="horz" lIns="91440" tIns="45720" rIns="91440" bIns="45720" rtlCol="0">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Kendi web sitesi</a:t>
            </a:r>
          </a:p>
          <a:p>
            <a:r>
              <a:rPr lang="tr-TR" dirty="0"/>
              <a:t>Mağaza</a:t>
            </a:r>
          </a:p>
          <a:p>
            <a:r>
              <a:rPr lang="tr-TR" dirty="0"/>
              <a:t>Trendyol</a:t>
            </a:r>
          </a:p>
          <a:p>
            <a:r>
              <a:rPr lang="tr-TR" dirty="0" err="1"/>
              <a:t>Hepsiburada</a:t>
            </a:r>
            <a:endParaRPr lang="tr-TR" dirty="0"/>
          </a:p>
        </p:txBody>
      </p:sp>
    </p:spTree>
    <p:extLst>
      <p:ext uri="{BB962C8B-B14F-4D97-AF65-F5344CB8AC3E}">
        <p14:creationId xmlns:p14="http://schemas.microsoft.com/office/powerpoint/2010/main" val="441512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descr="dış mekan, çim, gökyüzü, giyim içeren bir resim&#10;&#10;Açıklama otomatik olarak oluşturuldu">
            <a:extLst>
              <a:ext uri="{FF2B5EF4-FFF2-40B4-BE49-F238E27FC236}">
                <a16:creationId xmlns:a16="http://schemas.microsoft.com/office/drawing/2014/main" id="{043410AD-B46F-9483-C56E-3B5B64663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325" y="0"/>
            <a:ext cx="4572000" cy="6858000"/>
          </a:xfrm>
          <a:prstGeom prst="rect">
            <a:avLst/>
          </a:prstGeom>
        </p:spPr>
      </p:pic>
      <p:pic>
        <p:nvPicPr>
          <p:cNvPr id="13" name="İçerik Yer Tutucusu 12" descr="ayakkabı, kişi, şahıs, giyim, ayakta durma içeren bir resim&#10;&#10;Açıklama otomatik olarak oluşturuldu">
            <a:extLst>
              <a:ext uri="{FF2B5EF4-FFF2-40B4-BE49-F238E27FC236}">
                <a16:creationId xmlns:a16="http://schemas.microsoft.com/office/drawing/2014/main" id="{922098C9-FA7F-FCDC-C893-2B26D01C27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119" y="0"/>
            <a:ext cx="4439231" cy="6858000"/>
          </a:xfrm>
        </p:spPr>
      </p:pic>
    </p:spTree>
    <p:extLst>
      <p:ext uri="{BB962C8B-B14F-4D97-AF65-F5344CB8AC3E}">
        <p14:creationId xmlns:p14="http://schemas.microsoft.com/office/powerpoint/2010/main" val="3663820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 name="Rectangle 13">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Metin kutusu 4">
            <a:extLst>
              <a:ext uri="{FF2B5EF4-FFF2-40B4-BE49-F238E27FC236}">
                <a16:creationId xmlns:a16="http://schemas.microsoft.com/office/drawing/2014/main" id="{13B970CC-AC9A-83B2-A775-636C96161E80}"/>
              </a:ext>
            </a:extLst>
          </p:cNvPr>
          <p:cNvSpPr txBox="1"/>
          <p:nvPr/>
        </p:nvSpPr>
        <p:spPr>
          <a:xfrm>
            <a:off x="540000" y="540000"/>
            <a:ext cx="4500561" cy="5759450"/>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8800">
                <a:latin typeface="+mj-lt"/>
                <a:ea typeface="+mj-ea"/>
                <a:cs typeface="+mj-cs"/>
              </a:rPr>
              <a:t>Sosyal Medya Stratejisi</a:t>
            </a:r>
          </a:p>
        </p:txBody>
      </p:sp>
      <p:graphicFrame>
        <p:nvGraphicFramePr>
          <p:cNvPr id="7" name="İçerik Yer Tutucusu 2">
            <a:extLst>
              <a:ext uri="{FF2B5EF4-FFF2-40B4-BE49-F238E27FC236}">
                <a16:creationId xmlns:a16="http://schemas.microsoft.com/office/drawing/2014/main" id="{C2726AF3-7E22-0306-2EB1-47EEC709E92C}"/>
              </a:ext>
            </a:extLst>
          </p:cNvPr>
          <p:cNvGraphicFramePr>
            <a:graphicFrameLocks noGrp="1"/>
          </p:cNvGraphicFramePr>
          <p:nvPr>
            <p:ph idx="1"/>
            <p:extLst>
              <p:ext uri="{D42A27DB-BD31-4B8C-83A1-F6EECF244321}">
                <p14:modId xmlns:p14="http://schemas.microsoft.com/office/powerpoint/2010/main" val="2867123421"/>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889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01B6844-9F12-BD7C-4107-D4DF2A523580}"/>
              </a:ext>
            </a:extLst>
          </p:cNvPr>
          <p:cNvSpPr>
            <a:spLocks noGrp="1"/>
          </p:cNvSpPr>
          <p:nvPr>
            <p:ph type="title"/>
          </p:nvPr>
        </p:nvSpPr>
        <p:spPr>
          <a:xfrm>
            <a:off x="540000" y="540000"/>
            <a:ext cx="11101135" cy="1809500"/>
          </a:xfrm>
        </p:spPr>
        <p:txBody>
          <a:bodyPr anchor="t">
            <a:normAutofit/>
          </a:bodyPr>
          <a:lstStyle/>
          <a:p>
            <a:r>
              <a:rPr lang="tr-TR" dirty="0"/>
              <a:t>İçerik Örnekleri</a:t>
            </a:r>
          </a:p>
        </p:txBody>
      </p:sp>
      <p:graphicFrame>
        <p:nvGraphicFramePr>
          <p:cNvPr id="5" name="İçerik Yer Tutucusu 2">
            <a:extLst>
              <a:ext uri="{FF2B5EF4-FFF2-40B4-BE49-F238E27FC236}">
                <a16:creationId xmlns:a16="http://schemas.microsoft.com/office/drawing/2014/main" id="{91222ADB-464C-4EFF-2617-5B2E9C92C434}"/>
              </a:ext>
            </a:extLst>
          </p:cNvPr>
          <p:cNvGraphicFramePr>
            <a:graphicFrameLocks noGrp="1"/>
          </p:cNvGraphicFramePr>
          <p:nvPr>
            <p:ph idx="1"/>
            <p:extLst>
              <p:ext uri="{D42A27DB-BD31-4B8C-83A1-F6EECF244321}">
                <p14:modId xmlns:p14="http://schemas.microsoft.com/office/powerpoint/2010/main" val="3596789498"/>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8455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aphicFrame>
        <p:nvGraphicFramePr>
          <p:cNvPr id="4" name="İçerik Yer Tutucusu 3">
            <a:extLst>
              <a:ext uri="{FF2B5EF4-FFF2-40B4-BE49-F238E27FC236}">
                <a16:creationId xmlns:a16="http://schemas.microsoft.com/office/drawing/2014/main" id="{3A31C041-FDC1-4AD7-2BD7-DBF0AED3EFEA}"/>
              </a:ext>
            </a:extLst>
          </p:cNvPr>
          <p:cNvGraphicFramePr>
            <a:graphicFrameLocks noGrp="1"/>
          </p:cNvGraphicFramePr>
          <p:nvPr>
            <p:ph idx="1"/>
            <p:extLst>
              <p:ext uri="{D42A27DB-BD31-4B8C-83A1-F6EECF244321}">
                <p14:modId xmlns:p14="http://schemas.microsoft.com/office/powerpoint/2010/main" val="385987179"/>
              </p:ext>
            </p:extLst>
          </p:nvPr>
        </p:nvGraphicFramePr>
        <p:xfrm>
          <a:off x="781844" y="638175"/>
          <a:ext cx="10617200" cy="5624670"/>
        </p:xfrm>
        <a:graphic>
          <a:graphicData uri="http://schemas.openxmlformats.org/drawingml/2006/table">
            <a:tbl>
              <a:tblPr/>
              <a:tblGrid>
                <a:gridCol w="5308600">
                  <a:extLst>
                    <a:ext uri="{9D8B030D-6E8A-4147-A177-3AD203B41FA5}">
                      <a16:colId xmlns:a16="http://schemas.microsoft.com/office/drawing/2014/main" val="2868141329"/>
                    </a:ext>
                  </a:extLst>
                </a:gridCol>
                <a:gridCol w="5308600">
                  <a:extLst>
                    <a:ext uri="{9D8B030D-6E8A-4147-A177-3AD203B41FA5}">
                      <a16:colId xmlns:a16="http://schemas.microsoft.com/office/drawing/2014/main" val="2632750800"/>
                    </a:ext>
                  </a:extLst>
                </a:gridCol>
              </a:tblGrid>
              <a:tr h="1124934">
                <a:tc>
                  <a:txBody>
                    <a:bodyPr/>
                    <a:lstStyle/>
                    <a:p>
                      <a:pPr algn="ctr" fontAlgn="base"/>
                      <a:r>
                        <a:rPr lang="tr-TR" sz="3300" b="1">
                          <a:solidFill>
                            <a:srgbClr val="000000"/>
                          </a:solidFill>
                          <a:effectLst/>
                        </a:rPr>
                        <a:t>Fashion Season</a:t>
                      </a: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ctr" fontAlgn="base"/>
                      <a:r>
                        <a:rPr lang="tr-TR" sz="3300" b="1">
                          <a:solidFill>
                            <a:srgbClr val="000000"/>
                          </a:solidFill>
                          <a:effectLst/>
                        </a:rPr>
                        <a:t>Starting Month</a:t>
                      </a: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672140247"/>
                  </a:ext>
                </a:extLst>
              </a:tr>
              <a:tr h="1124934">
                <a:tc>
                  <a:txBody>
                    <a:bodyPr/>
                    <a:lstStyle/>
                    <a:p>
                      <a:pPr algn="ctr" fontAlgn="base"/>
                      <a:r>
                        <a:rPr lang="tr-TR" sz="3300" dirty="0">
                          <a:solidFill>
                            <a:srgbClr val="000000"/>
                          </a:solidFill>
                          <a:effectLst/>
                        </a:rPr>
                        <a:t>Spring/</a:t>
                      </a:r>
                      <a:r>
                        <a:rPr lang="tr-TR" sz="3300" dirty="0" err="1">
                          <a:solidFill>
                            <a:srgbClr val="000000"/>
                          </a:solidFill>
                          <a:effectLst/>
                        </a:rPr>
                        <a:t>Summer</a:t>
                      </a:r>
                      <a:endParaRPr lang="tr-TR" sz="3300" dirty="0">
                        <a:solidFill>
                          <a:srgbClr val="000000"/>
                        </a:solidFill>
                        <a:effectLst/>
                      </a:endParaRP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ctr" fontAlgn="base"/>
                      <a:r>
                        <a:rPr lang="tr-TR" sz="3300">
                          <a:solidFill>
                            <a:srgbClr val="000000"/>
                          </a:solidFill>
                          <a:effectLst/>
                        </a:rPr>
                        <a:t>January/ February</a:t>
                      </a: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936477759"/>
                  </a:ext>
                </a:extLst>
              </a:tr>
              <a:tr h="1124934">
                <a:tc>
                  <a:txBody>
                    <a:bodyPr/>
                    <a:lstStyle/>
                    <a:p>
                      <a:pPr algn="ctr" fontAlgn="base"/>
                      <a:r>
                        <a:rPr lang="tr-TR" sz="3300">
                          <a:solidFill>
                            <a:srgbClr val="000000"/>
                          </a:solidFill>
                          <a:effectLst/>
                        </a:rPr>
                        <a:t>Pre-Fall</a:t>
                      </a: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ctr" fontAlgn="base"/>
                      <a:r>
                        <a:rPr lang="tr-TR" sz="3300">
                          <a:solidFill>
                            <a:srgbClr val="000000"/>
                          </a:solidFill>
                          <a:effectLst/>
                        </a:rPr>
                        <a:t>May/June</a:t>
                      </a: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539423189"/>
                  </a:ext>
                </a:extLst>
              </a:tr>
              <a:tr h="1124934">
                <a:tc>
                  <a:txBody>
                    <a:bodyPr/>
                    <a:lstStyle/>
                    <a:p>
                      <a:pPr algn="ctr" fontAlgn="base"/>
                      <a:r>
                        <a:rPr lang="tr-TR" sz="3300">
                          <a:solidFill>
                            <a:srgbClr val="000000"/>
                          </a:solidFill>
                          <a:effectLst/>
                        </a:rPr>
                        <a:t>Autumn/Winter</a:t>
                      </a: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ctr" fontAlgn="base"/>
                      <a:r>
                        <a:rPr lang="tr-TR" sz="3300">
                          <a:solidFill>
                            <a:srgbClr val="000000"/>
                          </a:solidFill>
                          <a:effectLst/>
                        </a:rPr>
                        <a:t>July/August</a:t>
                      </a: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393610844"/>
                  </a:ext>
                </a:extLst>
              </a:tr>
              <a:tr h="1124934">
                <a:tc>
                  <a:txBody>
                    <a:bodyPr/>
                    <a:lstStyle/>
                    <a:p>
                      <a:pPr algn="ctr" fontAlgn="base"/>
                      <a:r>
                        <a:rPr lang="tr-TR" sz="3300">
                          <a:solidFill>
                            <a:srgbClr val="000000"/>
                          </a:solidFill>
                          <a:effectLst/>
                        </a:rPr>
                        <a:t>Resort/Cruise</a:t>
                      </a: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ctr" fontAlgn="base"/>
                      <a:r>
                        <a:rPr lang="tr-TR" sz="3300" dirty="0" err="1">
                          <a:solidFill>
                            <a:srgbClr val="000000"/>
                          </a:solidFill>
                          <a:effectLst/>
                        </a:rPr>
                        <a:t>October</a:t>
                      </a:r>
                      <a:r>
                        <a:rPr lang="tr-TR" sz="3300" dirty="0">
                          <a:solidFill>
                            <a:srgbClr val="000000"/>
                          </a:solidFill>
                          <a:effectLst/>
                        </a:rPr>
                        <a:t>/</a:t>
                      </a:r>
                      <a:r>
                        <a:rPr lang="tr-TR" sz="3300" dirty="0" err="1">
                          <a:solidFill>
                            <a:srgbClr val="000000"/>
                          </a:solidFill>
                          <a:effectLst/>
                        </a:rPr>
                        <a:t>November</a:t>
                      </a:r>
                      <a:endParaRPr lang="tr-TR" sz="3300" dirty="0">
                        <a:solidFill>
                          <a:srgbClr val="000000"/>
                        </a:solidFill>
                        <a:effectLst/>
                      </a:endParaRPr>
                    </a:p>
                  </a:txBody>
                  <a:tcPr marL="167640" marR="167640" marT="83820" marB="838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399865740"/>
                  </a:ext>
                </a:extLst>
              </a:tr>
            </a:tbl>
          </a:graphicData>
        </a:graphic>
      </p:graphicFrame>
      <p:sp>
        <p:nvSpPr>
          <p:cNvPr id="5" name="Rectangle 1">
            <a:extLst>
              <a:ext uri="{FF2B5EF4-FFF2-40B4-BE49-F238E27FC236}">
                <a16:creationId xmlns:a16="http://schemas.microsoft.com/office/drawing/2014/main" id="{C7426F0E-0FA0-D205-D99E-F5CB7A2B982D}"/>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tr-TR" altLang="tr-TR" b="0" i="0" u="none" strike="noStrike" cap="none" normalizeH="0" baseline="0">
                <a:ln>
                  <a:noFill/>
                </a:ln>
                <a:solidFill>
                  <a:schemeClr val="tx1"/>
                </a:solidFill>
                <a:effectLst/>
                <a:latin typeface="Arial" panose="020B0604020202020204" pitchFamily="34" charset="0"/>
              </a:rPr>
            </a:br>
            <a:endParaRPr kumimoji="0" lang="tr-TR" altLang="tr-T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795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B1087E-9061-911C-DEC6-01ADDB5E5697}"/>
              </a:ext>
            </a:extLst>
          </p:cNvPr>
          <p:cNvSpPr>
            <a:spLocks noGrp="1"/>
          </p:cNvSpPr>
          <p:nvPr>
            <p:ph type="title"/>
          </p:nvPr>
        </p:nvSpPr>
        <p:spPr>
          <a:xfrm>
            <a:off x="540000" y="101462"/>
            <a:ext cx="8202784" cy="943567"/>
          </a:xfrm>
        </p:spPr>
        <p:txBody>
          <a:bodyPr>
            <a:noAutofit/>
          </a:bodyPr>
          <a:lstStyle/>
          <a:p>
            <a:r>
              <a:rPr lang="tr-TR" sz="4800" dirty="0"/>
              <a:t>Harcama Planlaması</a:t>
            </a:r>
            <a:br>
              <a:rPr lang="tr-TR" sz="4800" dirty="0"/>
            </a:br>
            <a:r>
              <a:rPr lang="tr-TR" sz="4800" dirty="0"/>
              <a:t>(Toplam 170.000 TL)</a:t>
            </a:r>
          </a:p>
        </p:txBody>
      </p:sp>
      <p:sp>
        <p:nvSpPr>
          <p:cNvPr id="3" name="İçerik Yer Tutucusu 2">
            <a:extLst>
              <a:ext uri="{FF2B5EF4-FFF2-40B4-BE49-F238E27FC236}">
                <a16:creationId xmlns:a16="http://schemas.microsoft.com/office/drawing/2014/main" id="{E9EE46A8-234F-3ECD-1F4F-FCBA87AB0B47}"/>
              </a:ext>
            </a:extLst>
          </p:cNvPr>
          <p:cNvSpPr>
            <a:spLocks noGrp="1"/>
          </p:cNvSpPr>
          <p:nvPr>
            <p:ph idx="1"/>
          </p:nvPr>
        </p:nvSpPr>
        <p:spPr>
          <a:xfrm>
            <a:off x="540000" y="1483567"/>
            <a:ext cx="11042400" cy="5141168"/>
          </a:xfrm>
        </p:spPr>
        <p:txBody>
          <a:bodyPr>
            <a:normAutofit fontScale="70000" lnSpcReduction="20000"/>
          </a:bodyPr>
          <a:lstStyle/>
          <a:p>
            <a:pPr marL="0" indent="0">
              <a:buNone/>
            </a:pPr>
            <a:r>
              <a:rPr lang="tr-TR" sz="1600" dirty="0"/>
              <a:t>Ocak</a:t>
            </a:r>
          </a:p>
          <a:p>
            <a:pPr marL="0" indent="0">
              <a:buNone/>
            </a:pPr>
            <a:r>
              <a:rPr lang="tr-TR" sz="1600" dirty="0"/>
              <a:t>35.000 TL</a:t>
            </a:r>
          </a:p>
          <a:p>
            <a:pPr marL="0" indent="0">
              <a:buNone/>
            </a:pPr>
            <a:r>
              <a:rPr lang="tr-TR" sz="1600" dirty="0"/>
              <a:t>Sosyal medya ve arama motoru reklamları için harcama  -20.000 TL</a:t>
            </a:r>
          </a:p>
          <a:p>
            <a:pPr marL="0" indent="0">
              <a:buNone/>
            </a:pPr>
            <a:r>
              <a:rPr lang="tr-TR" sz="1600" dirty="0"/>
              <a:t>Bütçe dahilinde marka kimliğine uygun </a:t>
            </a:r>
            <a:r>
              <a:rPr lang="tr-TR" sz="1600" dirty="0" err="1"/>
              <a:t>influencer</a:t>
            </a:r>
            <a:r>
              <a:rPr lang="tr-TR" sz="1600" dirty="0"/>
              <a:t> işbirliği- 14.700 TL</a:t>
            </a:r>
          </a:p>
          <a:p>
            <a:pPr marL="0" indent="0">
              <a:buNone/>
            </a:pPr>
            <a:r>
              <a:rPr lang="tr-TR" sz="1600" dirty="0"/>
              <a:t>E-posta kampanyaları (</a:t>
            </a:r>
            <a:r>
              <a:rPr lang="tr-TR" sz="1600" dirty="0" err="1"/>
              <a:t>Moosend</a:t>
            </a:r>
            <a:r>
              <a:rPr lang="tr-TR" sz="1600" dirty="0"/>
              <a:t>) -300 TL</a:t>
            </a:r>
          </a:p>
          <a:p>
            <a:pPr marL="0" indent="0">
              <a:buNone/>
            </a:pPr>
            <a:endParaRPr lang="tr-TR" sz="1600" dirty="0"/>
          </a:p>
          <a:p>
            <a:pPr marL="0" indent="0">
              <a:buNone/>
            </a:pPr>
            <a:r>
              <a:rPr lang="tr-TR" sz="1600" dirty="0"/>
              <a:t>Şubat </a:t>
            </a:r>
          </a:p>
          <a:p>
            <a:pPr marL="0" indent="0">
              <a:buNone/>
            </a:pPr>
            <a:r>
              <a:rPr lang="tr-TR" sz="1600" dirty="0"/>
              <a:t>30.000 TL</a:t>
            </a:r>
          </a:p>
          <a:p>
            <a:pPr marL="0" indent="0">
              <a:buNone/>
            </a:pPr>
            <a:r>
              <a:rPr lang="tr-TR" sz="1600" dirty="0"/>
              <a:t>Sosyal medya ve arama motoru reklamları için harcama yapılması-10.000 TL</a:t>
            </a:r>
          </a:p>
          <a:p>
            <a:pPr marL="0" indent="0">
              <a:buNone/>
            </a:pPr>
            <a:r>
              <a:rPr lang="tr-TR" sz="1600" dirty="0"/>
              <a:t>SEO hizmetleri- 19.700 TL</a:t>
            </a:r>
          </a:p>
          <a:p>
            <a:pPr marL="0" indent="0">
              <a:buNone/>
            </a:pPr>
            <a:r>
              <a:rPr lang="tr-TR" sz="1600" dirty="0"/>
              <a:t>E-posta kampanyaları (</a:t>
            </a:r>
            <a:r>
              <a:rPr lang="tr-TR" sz="1600" dirty="0" err="1"/>
              <a:t>Moosend</a:t>
            </a:r>
            <a:r>
              <a:rPr lang="tr-TR" sz="1600" dirty="0"/>
              <a:t>) -300 TL</a:t>
            </a:r>
          </a:p>
          <a:p>
            <a:pPr marL="0" indent="0">
              <a:buNone/>
            </a:pPr>
            <a:endParaRPr lang="tr-TR" sz="1600" dirty="0"/>
          </a:p>
          <a:p>
            <a:pPr marL="0" indent="0">
              <a:buNone/>
            </a:pPr>
            <a:r>
              <a:rPr lang="tr-TR" sz="1600" dirty="0"/>
              <a:t>Mart</a:t>
            </a:r>
          </a:p>
          <a:p>
            <a:pPr marL="0" indent="0">
              <a:buNone/>
            </a:pPr>
            <a:r>
              <a:rPr lang="tr-TR" sz="1600" dirty="0"/>
              <a:t>20.000 TL</a:t>
            </a:r>
          </a:p>
          <a:p>
            <a:pPr marL="0" indent="0">
              <a:buNone/>
            </a:pPr>
            <a:r>
              <a:rPr lang="tr-TR" sz="1600" dirty="0"/>
              <a:t>Sosyal medya ve arama motoru reklamları için harcama: 10.000 TL</a:t>
            </a:r>
          </a:p>
          <a:p>
            <a:pPr marL="0" indent="0">
              <a:buNone/>
            </a:pPr>
            <a:r>
              <a:rPr lang="tr-TR" sz="1600" dirty="0"/>
              <a:t>Yazılı ve görsel içerik üretimi: 9700 TL</a:t>
            </a:r>
          </a:p>
          <a:p>
            <a:pPr marL="0" indent="0">
              <a:buNone/>
            </a:pPr>
            <a:r>
              <a:rPr lang="tr-TR" sz="1600" dirty="0"/>
              <a:t>E-posta kampanyaları (</a:t>
            </a:r>
            <a:r>
              <a:rPr lang="tr-TR" sz="1600" dirty="0" err="1"/>
              <a:t>Moosend</a:t>
            </a:r>
            <a:r>
              <a:rPr lang="tr-TR" sz="1600" dirty="0"/>
              <a:t>) -300 TL</a:t>
            </a:r>
          </a:p>
          <a:p>
            <a:pPr marL="0" indent="0">
              <a:buNone/>
            </a:pPr>
            <a:endParaRPr lang="tr-TR" sz="1600" dirty="0"/>
          </a:p>
          <a:p>
            <a:pPr marL="0" indent="0">
              <a:buNone/>
            </a:pPr>
            <a:endParaRPr lang="tr-TR" sz="1600" dirty="0"/>
          </a:p>
          <a:p>
            <a:pPr marL="0" indent="0">
              <a:buNone/>
            </a:pPr>
            <a:endParaRPr lang="tr-TR" dirty="0"/>
          </a:p>
          <a:p>
            <a:pPr marL="0" indent="0">
              <a:buNone/>
            </a:pPr>
            <a:endParaRPr lang="tr-TR" dirty="0"/>
          </a:p>
        </p:txBody>
      </p:sp>
    </p:spTree>
    <p:extLst>
      <p:ext uri="{BB962C8B-B14F-4D97-AF65-F5344CB8AC3E}">
        <p14:creationId xmlns:p14="http://schemas.microsoft.com/office/powerpoint/2010/main" val="268418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9D3B536-FA06-719E-A6C1-2E57C469BA92}"/>
              </a:ext>
            </a:extLst>
          </p:cNvPr>
          <p:cNvSpPr>
            <a:spLocks noGrp="1"/>
          </p:cNvSpPr>
          <p:nvPr>
            <p:ph idx="1"/>
          </p:nvPr>
        </p:nvSpPr>
        <p:spPr>
          <a:xfrm>
            <a:off x="540000" y="438539"/>
            <a:ext cx="11101136" cy="5870185"/>
          </a:xfrm>
        </p:spPr>
        <p:txBody>
          <a:bodyPr>
            <a:normAutofit fontScale="62500" lnSpcReduction="20000"/>
          </a:bodyPr>
          <a:lstStyle/>
          <a:p>
            <a:pPr marL="0" indent="0">
              <a:buNone/>
            </a:pPr>
            <a:r>
              <a:rPr lang="tr-TR" dirty="0"/>
              <a:t>Nisan</a:t>
            </a:r>
          </a:p>
          <a:p>
            <a:pPr marL="0" indent="0">
              <a:buNone/>
            </a:pPr>
            <a:r>
              <a:rPr lang="tr-TR" dirty="0"/>
              <a:t>20.000</a:t>
            </a:r>
          </a:p>
          <a:p>
            <a:pPr marL="0" indent="0">
              <a:buNone/>
            </a:pPr>
            <a:r>
              <a:rPr lang="tr-TR" dirty="0"/>
              <a:t>Mikro </a:t>
            </a:r>
            <a:r>
              <a:rPr lang="tr-TR" dirty="0" err="1"/>
              <a:t>Influencer</a:t>
            </a:r>
            <a:r>
              <a:rPr lang="tr-TR" dirty="0"/>
              <a:t> işbirliği- 14.700 TL</a:t>
            </a:r>
          </a:p>
          <a:p>
            <a:pPr marL="0" indent="0">
              <a:buNone/>
            </a:pPr>
            <a:r>
              <a:rPr lang="tr-TR" dirty="0"/>
              <a:t>Sosyal medya ve arama motoru reklamları için harcama:5000 TL</a:t>
            </a:r>
          </a:p>
          <a:p>
            <a:pPr marL="0" indent="0">
              <a:buNone/>
            </a:pPr>
            <a:r>
              <a:rPr lang="tr-TR" sz="1800" dirty="0"/>
              <a:t>E-posta kampanyaları (</a:t>
            </a:r>
            <a:r>
              <a:rPr lang="tr-TR" sz="1800" dirty="0" err="1"/>
              <a:t>Moosend</a:t>
            </a:r>
            <a:r>
              <a:rPr lang="tr-TR" sz="1800" dirty="0"/>
              <a:t>) -300 TL</a:t>
            </a:r>
          </a:p>
          <a:p>
            <a:pPr marL="0" indent="0">
              <a:buNone/>
            </a:pPr>
            <a:endParaRPr lang="tr-TR" dirty="0"/>
          </a:p>
          <a:p>
            <a:pPr marL="0" indent="0">
              <a:buNone/>
            </a:pPr>
            <a:r>
              <a:rPr lang="tr-TR" dirty="0"/>
              <a:t>Mayıs</a:t>
            </a:r>
          </a:p>
          <a:p>
            <a:pPr marL="0" indent="0">
              <a:buNone/>
            </a:pPr>
            <a:r>
              <a:rPr lang="tr-TR" dirty="0"/>
              <a:t>30.000</a:t>
            </a:r>
          </a:p>
          <a:p>
            <a:pPr marL="0" indent="0">
              <a:buNone/>
            </a:pPr>
            <a:r>
              <a:rPr lang="tr-TR" dirty="0"/>
              <a:t>Sosyal medya ve arama motoru reklamları için harcama: 15.000 TL</a:t>
            </a:r>
          </a:p>
          <a:p>
            <a:pPr marL="0" indent="0">
              <a:buNone/>
            </a:pPr>
            <a:r>
              <a:rPr lang="tr-TR" dirty="0"/>
              <a:t>Yazılı ve görsel içerik üretimi (yeni ürünlerin pazarlanması): 5.000 TL</a:t>
            </a:r>
          </a:p>
          <a:p>
            <a:pPr marL="0" indent="0">
              <a:buNone/>
            </a:pPr>
            <a:r>
              <a:rPr lang="tr-TR" dirty="0"/>
              <a:t>SEO İyileştirmeleri: 9700 TL</a:t>
            </a:r>
          </a:p>
          <a:p>
            <a:pPr marL="0" indent="0">
              <a:buNone/>
            </a:pPr>
            <a:r>
              <a:rPr lang="tr-TR" sz="1800" dirty="0"/>
              <a:t>E-posta kampanyaları (</a:t>
            </a:r>
            <a:r>
              <a:rPr lang="tr-TR" sz="1800" dirty="0" err="1"/>
              <a:t>Moosend</a:t>
            </a:r>
            <a:r>
              <a:rPr lang="tr-TR" sz="1800" dirty="0"/>
              <a:t>) -300 TL</a:t>
            </a:r>
          </a:p>
          <a:p>
            <a:pPr marL="0" indent="0">
              <a:buNone/>
            </a:pPr>
            <a:endParaRPr lang="tr-TR" dirty="0"/>
          </a:p>
          <a:p>
            <a:pPr marL="0" indent="0">
              <a:buNone/>
            </a:pPr>
            <a:r>
              <a:rPr lang="tr-TR" dirty="0"/>
              <a:t>Haziran</a:t>
            </a:r>
          </a:p>
          <a:p>
            <a:pPr marL="0" indent="0">
              <a:buNone/>
            </a:pPr>
            <a:r>
              <a:rPr lang="tr-TR" dirty="0"/>
              <a:t>30.000</a:t>
            </a:r>
          </a:p>
          <a:p>
            <a:pPr marL="0" indent="0">
              <a:buNone/>
            </a:pPr>
            <a:r>
              <a:rPr lang="tr-TR" dirty="0" err="1"/>
              <a:t>Influencer</a:t>
            </a:r>
            <a:r>
              <a:rPr lang="tr-TR" dirty="0"/>
              <a:t> İşbirliği- 15.000 TL</a:t>
            </a:r>
          </a:p>
          <a:p>
            <a:pPr marL="0" indent="0">
              <a:buNone/>
            </a:pPr>
            <a:r>
              <a:rPr lang="tr-TR" dirty="0"/>
              <a:t>Sosyal medya ve arama motoru reklamları için harcama-14.700 TL</a:t>
            </a:r>
          </a:p>
          <a:p>
            <a:pPr marL="0" indent="0">
              <a:buNone/>
            </a:pPr>
            <a:r>
              <a:rPr lang="tr-TR" sz="1800" dirty="0"/>
              <a:t>E-posta kampanyaları (</a:t>
            </a:r>
            <a:r>
              <a:rPr lang="tr-TR" sz="1800" dirty="0" err="1"/>
              <a:t>Moosend</a:t>
            </a:r>
            <a:r>
              <a:rPr lang="tr-TR" sz="1800" dirty="0"/>
              <a:t>) -300 TL</a:t>
            </a:r>
          </a:p>
          <a:p>
            <a:pPr marL="0" indent="0">
              <a:buNone/>
            </a:pPr>
            <a:endParaRPr lang="tr-TR" dirty="0"/>
          </a:p>
          <a:p>
            <a:pPr marL="0" indent="0">
              <a:buNone/>
            </a:pPr>
            <a:endParaRPr lang="tr-TR" dirty="0"/>
          </a:p>
          <a:p>
            <a:endParaRPr lang="tr-TR" dirty="0"/>
          </a:p>
        </p:txBody>
      </p:sp>
    </p:spTree>
    <p:extLst>
      <p:ext uri="{BB962C8B-B14F-4D97-AF65-F5344CB8AC3E}">
        <p14:creationId xmlns:p14="http://schemas.microsoft.com/office/powerpoint/2010/main" val="659893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Başlık 1">
            <a:extLst>
              <a:ext uri="{FF2B5EF4-FFF2-40B4-BE49-F238E27FC236}">
                <a16:creationId xmlns:a16="http://schemas.microsoft.com/office/drawing/2014/main" id="{96BA543A-C7F0-ABF3-9AB3-8AE5DB2ED320}"/>
              </a:ext>
            </a:extLst>
          </p:cNvPr>
          <p:cNvSpPr>
            <a:spLocks noGrp="1"/>
          </p:cNvSpPr>
          <p:nvPr>
            <p:ph type="title"/>
          </p:nvPr>
        </p:nvSpPr>
        <p:spPr>
          <a:xfrm>
            <a:off x="540000" y="540000"/>
            <a:ext cx="4500561" cy="2641350"/>
          </a:xfrm>
        </p:spPr>
        <p:txBody>
          <a:bodyPr anchor="t">
            <a:normAutofit/>
          </a:bodyPr>
          <a:lstStyle/>
          <a:p>
            <a:r>
              <a:rPr lang="tr-TR" sz="7200" dirty="0"/>
              <a:t>Marka Kimliği</a:t>
            </a:r>
          </a:p>
        </p:txBody>
      </p:sp>
      <p:graphicFrame>
        <p:nvGraphicFramePr>
          <p:cNvPr id="5" name="İçerik Yer Tutucusu 2">
            <a:extLst>
              <a:ext uri="{FF2B5EF4-FFF2-40B4-BE49-F238E27FC236}">
                <a16:creationId xmlns:a16="http://schemas.microsoft.com/office/drawing/2014/main" id="{B553D78E-852E-E6E4-A4ED-49750A949120}"/>
              </a:ext>
            </a:extLst>
          </p:cNvPr>
          <p:cNvGraphicFramePr>
            <a:graphicFrameLocks noGrp="1"/>
          </p:cNvGraphicFramePr>
          <p:nvPr>
            <p:ph idx="1"/>
            <p:extLst>
              <p:ext uri="{D42A27DB-BD31-4B8C-83A1-F6EECF244321}">
                <p14:modId xmlns:p14="http://schemas.microsoft.com/office/powerpoint/2010/main" val="2074259885"/>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Başlık 1">
            <a:extLst>
              <a:ext uri="{FF2B5EF4-FFF2-40B4-BE49-F238E27FC236}">
                <a16:creationId xmlns:a16="http://schemas.microsoft.com/office/drawing/2014/main" id="{B7B6FC57-2272-E6EC-52F1-C37F8C2BE247}"/>
              </a:ext>
            </a:extLst>
          </p:cNvPr>
          <p:cNvSpPr txBox="1">
            <a:spLocks/>
          </p:cNvSpPr>
          <p:nvPr/>
        </p:nvSpPr>
        <p:spPr>
          <a:xfrm>
            <a:off x="2608944" y="3213600"/>
            <a:ext cx="4500561" cy="26413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600" dirty="0"/>
              <a:t>Marka</a:t>
            </a:r>
          </a:p>
          <a:p>
            <a:r>
              <a:rPr lang="tr-TR" sz="3600" dirty="0"/>
              <a:t>Değerleri</a:t>
            </a:r>
          </a:p>
        </p:txBody>
      </p:sp>
    </p:spTree>
    <p:extLst>
      <p:ext uri="{BB962C8B-B14F-4D97-AF65-F5344CB8AC3E}">
        <p14:creationId xmlns:p14="http://schemas.microsoft.com/office/powerpoint/2010/main" val="3560787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31BF99-3E4E-F54C-DC39-53C76482D26E}"/>
              </a:ext>
            </a:extLst>
          </p:cNvPr>
          <p:cNvSpPr>
            <a:spLocks noGrp="1"/>
          </p:cNvSpPr>
          <p:nvPr>
            <p:ph type="title"/>
          </p:nvPr>
        </p:nvSpPr>
        <p:spPr>
          <a:xfrm>
            <a:off x="474684" y="537075"/>
            <a:ext cx="5089275" cy="1060200"/>
          </a:xfrm>
        </p:spPr>
        <p:txBody>
          <a:bodyPr>
            <a:normAutofit/>
          </a:bodyPr>
          <a:lstStyle/>
          <a:p>
            <a:r>
              <a:rPr lang="tr-TR" sz="4000" dirty="0"/>
              <a:t>Hedef Kitle</a:t>
            </a:r>
          </a:p>
        </p:txBody>
      </p:sp>
      <p:sp>
        <p:nvSpPr>
          <p:cNvPr id="4" name="Başlık 1">
            <a:extLst>
              <a:ext uri="{FF2B5EF4-FFF2-40B4-BE49-F238E27FC236}">
                <a16:creationId xmlns:a16="http://schemas.microsoft.com/office/drawing/2014/main" id="{F910C751-95BA-CEA6-A9A5-58EFCA259FFC}"/>
              </a:ext>
            </a:extLst>
          </p:cNvPr>
          <p:cNvSpPr txBox="1">
            <a:spLocks/>
          </p:cNvSpPr>
          <p:nvPr/>
        </p:nvSpPr>
        <p:spPr>
          <a:xfrm>
            <a:off x="6312150" y="537075"/>
            <a:ext cx="5089275" cy="10602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000" dirty="0"/>
              <a:t>Hedef Kitlesinin ilgi alanları, ihtiyaçları ve alışkanlıkları</a:t>
            </a:r>
          </a:p>
        </p:txBody>
      </p:sp>
      <p:sp>
        <p:nvSpPr>
          <p:cNvPr id="6" name="İçerik Yer Tutucusu 2">
            <a:extLst>
              <a:ext uri="{FF2B5EF4-FFF2-40B4-BE49-F238E27FC236}">
                <a16:creationId xmlns:a16="http://schemas.microsoft.com/office/drawing/2014/main" id="{5EE4BC4A-C9ED-A05A-A270-8EFC395D9E94}"/>
              </a:ext>
            </a:extLst>
          </p:cNvPr>
          <p:cNvSpPr txBox="1">
            <a:spLocks/>
          </p:cNvSpPr>
          <p:nvPr/>
        </p:nvSpPr>
        <p:spPr>
          <a:xfrm>
            <a:off x="6312150" y="2633955"/>
            <a:ext cx="4727325" cy="4803774"/>
          </a:xfrm>
          <a:prstGeom prst="rect">
            <a:avLst/>
          </a:prstGeom>
        </p:spPr>
        <p:txBody>
          <a:bodyPr vert="horz" lIns="91440" tIns="45720" rIns="91440" bIns="45720" rtlCol="0">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tr-TR" dirty="0"/>
          </a:p>
        </p:txBody>
      </p:sp>
      <p:graphicFrame>
        <p:nvGraphicFramePr>
          <p:cNvPr id="12" name="İçerik Yer Tutucusu 2">
            <a:extLst>
              <a:ext uri="{FF2B5EF4-FFF2-40B4-BE49-F238E27FC236}">
                <a16:creationId xmlns:a16="http://schemas.microsoft.com/office/drawing/2014/main" id="{0F45ED41-2BC8-D653-EA3A-E232EEBB3C2D}"/>
              </a:ext>
            </a:extLst>
          </p:cNvPr>
          <p:cNvGraphicFramePr/>
          <p:nvPr>
            <p:extLst>
              <p:ext uri="{D42A27DB-BD31-4B8C-83A1-F6EECF244321}">
                <p14:modId xmlns:p14="http://schemas.microsoft.com/office/powerpoint/2010/main" val="4113321091"/>
              </p:ext>
            </p:extLst>
          </p:nvPr>
        </p:nvGraphicFramePr>
        <p:xfrm>
          <a:off x="388959" y="1597275"/>
          <a:ext cx="4727325" cy="4803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Metin kutusu 9">
            <a:extLst>
              <a:ext uri="{FF2B5EF4-FFF2-40B4-BE49-F238E27FC236}">
                <a16:creationId xmlns:a16="http://schemas.microsoft.com/office/drawing/2014/main" id="{86F16110-A83F-4DA5-79D1-84FF4B3A46FD}"/>
              </a:ext>
            </a:extLst>
          </p:cNvPr>
          <p:cNvGraphicFramePr/>
          <p:nvPr>
            <p:extLst>
              <p:ext uri="{D42A27DB-BD31-4B8C-83A1-F6EECF244321}">
                <p14:modId xmlns:p14="http://schemas.microsoft.com/office/powerpoint/2010/main" val="2581465684"/>
              </p:ext>
            </p:extLst>
          </p:nvPr>
        </p:nvGraphicFramePr>
        <p:xfrm>
          <a:off x="5879851" y="2633954"/>
          <a:ext cx="6096000" cy="33667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65083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6" name="Group 39">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7" name="Rectangle 40">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8" name="Oval 57">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9" name="Oval 58">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4" name="Group 4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0" name="Rectangle 48">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 name="Rectangle 49">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5" name="Group 44">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2" name="Rectangle 46">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3" name="Rectangle 47">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4" name="Rectangle 45">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5" name="Rectangle 51">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İçerik Yer Tutucusu 4" descr="metin, ekran görüntüsü, yazı tipi, tasarım içeren bir resim&#10;&#10;Açıklama otomatik olarak oluşturuldu">
            <a:extLst>
              <a:ext uri="{FF2B5EF4-FFF2-40B4-BE49-F238E27FC236}">
                <a16:creationId xmlns:a16="http://schemas.microsoft.com/office/drawing/2014/main" id="{5A8D111B-0F61-4295-EA27-AB4F8BF081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79" r="361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4280080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9" name="Rectangle 58">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0" name="Oval 59">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 name="Oval 60">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62" name="Group 61">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7" name="Rectangle 66">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8" name="Rectangle 67">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63" name="Group 62">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5" name="Rectangle 64">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6" name="Rectangle 65">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4" name="Rectangle 63">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0" name="Rectangle 69">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1" name="İçerik Yer Tutucusu 50" descr="metin, ekran görüntüsü, yazı tipi, tasarım içeren bir resim&#10;&#10;Açıklama otomatik olarak oluşturuldu">
            <a:extLst>
              <a:ext uri="{FF2B5EF4-FFF2-40B4-BE49-F238E27FC236}">
                <a16:creationId xmlns:a16="http://schemas.microsoft.com/office/drawing/2014/main" id="{38A9EB51-7127-DFEA-FB4A-C6EA95CB5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01"/>
            <a:ext cx="12191998" cy="6865201"/>
          </a:xfrm>
        </p:spPr>
      </p:pic>
    </p:spTree>
    <p:extLst>
      <p:ext uri="{BB962C8B-B14F-4D97-AF65-F5344CB8AC3E}">
        <p14:creationId xmlns:p14="http://schemas.microsoft.com/office/powerpoint/2010/main" val="153920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8">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2" name="Rectangle 1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5" name="Rectangle 1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7" name="Rectangle 1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1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2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Başlık 1">
            <a:extLst>
              <a:ext uri="{FF2B5EF4-FFF2-40B4-BE49-F238E27FC236}">
                <a16:creationId xmlns:a16="http://schemas.microsoft.com/office/drawing/2014/main" id="{70463807-6E9F-BCAF-7750-82E00F58ACD3}"/>
              </a:ext>
            </a:extLst>
          </p:cNvPr>
          <p:cNvSpPr>
            <a:spLocks noGrp="1"/>
          </p:cNvSpPr>
          <p:nvPr>
            <p:ph type="title"/>
          </p:nvPr>
        </p:nvSpPr>
        <p:spPr>
          <a:xfrm>
            <a:off x="7086315" y="128305"/>
            <a:ext cx="4554821" cy="1100114"/>
          </a:xfrm>
        </p:spPr>
        <p:txBody>
          <a:bodyPr anchor="t">
            <a:normAutofit fontScale="90000"/>
          </a:bodyPr>
          <a:lstStyle/>
          <a:p>
            <a:r>
              <a:rPr lang="tr-TR" dirty="0"/>
              <a:t>İdeal Müşteri Personası</a:t>
            </a:r>
            <a:br>
              <a:rPr lang="tr-TR" dirty="0"/>
            </a:br>
            <a:endParaRPr lang="tr-TR" dirty="0"/>
          </a:p>
        </p:txBody>
      </p:sp>
      <p:grpSp>
        <p:nvGrpSpPr>
          <p:cNvPr id="41" name="Group 24">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42" name="Oval 41">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5" name="Picture 4" descr="Rafların göründüğü bulanık soyut halk kütüphanesi">
            <a:extLst>
              <a:ext uri="{FF2B5EF4-FFF2-40B4-BE49-F238E27FC236}">
                <a16:creationId xmlns:a16="http://schemas.microsoft.com/office/drawing/2014/main" id="{1573BFC1-DC0C-02DD-DE6D-4EA7CA4F16C4}"/>
              </a:ext>
            </a:extLst>
          </p:cNvPr>
          <p:cNvPicPr>
            <a:picLocks noChangeAspect="1"/>
          </p:cNvPicPr>
          <p:nvPr/>
        </p:nvPicPr>
        <p:blipFill rotWithShape="1">
          <a:blip r:embed="rId2"/>
          <a:srcRect l="5455" r="27794" b="-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İçerik Yer Tutucusu 2">
            <a:extLst>
              <a:ext uri="{FF2B5EF4-FFF2-40B4-BE49-F238E27FC236}">
                <a16:creationId xmlns:a16="http://schemas.microsoft.com/office/drawing/2014/main" id="{E0FBCA70-B613-1851-6682-F3AB5A5125E0}"/>
              </a:ext>
            </a:extLst>
          </p:cNvPr>
          <p:cNvSpPr>
            <a:spLocks noGrp="1"/>
          </p:cNvSpPr>
          <p:nvPr>
            <p:ph idx="1"/>
          </p:nvPr>
        </p:nvSpPr>
        <p:spPr>
          <a:xfrm>
            <a:off x="7104063" y="1707502"/>
            <a:ext cx="4537073" cy="4811444"/>
          </a:xfrm>
        </p:spPr>
        <p:txBody>
          <a:bodyPr anchor="t">
            <a:normAutofit/>
          </a:bodyPr>
          <a:lstStyle/>
          <a:p>
            <a:r>
              <a:rPr lang="tr-TR" dirty="0"/>
              <a:t>Deniz</a:t>
            </a:r>
          </a:p>
          <a:p>
            <a:r>
              <a:rPr lang="tr-TR" dirty="0"/>
              <a:t>29 yaşında</a:t>
            </a:r>
          </a:p>
          <a:p>
            <a:r>
              <a:rPr lang="tr-TR" dirty="0"/>
              <a:t>Evli</a:t>
            </a:r>
          </a:p>
          <a:p>
            <a:r>
              <a:rPr lang="tr-TR" dirty="0"/>
              <a:t>İstanbul’da yaşıyor</a:t>
            </a:r>
          </a:p>
          <a:p>
            <a:r>
              <a:rPr lang="tr-TR" dirty="0"/>
              <a:t>Üniversite mezunu </a:t>
            </a:r>
          </a:p>
          <a:p>
            <a:r>
              <a:rPr lang="tr-TR" dirty="0"/>
              <a:t>Bankacı</a:t>
            </a:r>
          </a:p>
          <a:p>
            <a:r>
              <a:rPr lang="tr-TR" dirty="0"/>
              <a:t>Sosyal medyada moda </a:t>
            </a:r>
            <a:r>
              <a:rPr lang="tr-TR" dirty="0" err="1"/>
              <a:t>influencerlarını</a:t>
            </a:r>
            <a:r>
              <a:rPr lang="tr-TR" dirty="0"/>
              <a:t> takip ediyor</a:t>
            </a:r>
          </a:p>
          <a:p>
            <a:r>
              <a:rPr lang="tr-TR" dirty="0"/>
              <a:t>Çevreye duyarlı</a:t>
            </a:r>
          </a:p>
          <a:p>
            <a:endParaRPr lang="tr-TR" dirty="0"/>
          </a:p>
          <a:p>
            <a:endParaRPr lang="tr-TR" dirty="0"/>
          </a:p>
          <a:p>
            <a:pPr marL="0" indent="0">
              <a:buNone/>
            </a:pPr>
            <a:endParaRPr lang="tr-TR" dirty="0"/>
          </a:p>
        </p:txBody>
      </p:sp>
    </p:spTree>
    <p:extLst>
      <p:ext uri="{BB962C8B-B14F-4D97-AF65-F5344CB8AC3E}">
        <p14:creationId xmlns:p14="http://schemas.microsoft.com/office/powerpoint/2010/main" val="3619233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Başlık 1">
            <a:extLst>
              <a:ext uri="{FF2B5EF4-FFF2-40B4-BE49-F238E27FC236}">
                <a16:creationId xmlns:a16="http://schemas.microsoft.com/office/drawing/2014/main" id="{BB94A371-AF0A-4DE0-3EF4-17750C154C7F}"/>
              </a:ext>
            </a:extLst>
          </p:cNvPr>
          <p:cNvSpPr>
            <a:spLocks noGrp="1"/>
          </p:cNvSpPr>
          <p:nvPr>
            <p:ph type="title"/>
          </p:nvPr>
        </p:nvSpPr>
        <p:spPr>
          <a:xfrm>
            <a:off x="7086315" y="540000"/>
            <a:ext cx="4554821" cy="2186096"/>
          </a:xfrm>
        </p:spPr>
        <p:txBody>
          <a:bodyPr anchor="b">
            <a:normAutofit/>
          </a:bodyPr>
          <a:lstStyle/>
          <a:p>
            <a:r>
              <a:rPr lang="tr-TR" dirty="0"/>
              <a:t>Ürün Özellikleri</a:t>
            </a:r>
          </a:p>
        </p:txBody>
      </p:sp>
      <p:pic>
        <p:nvPicPr>
          <p:cNvPr id="5" name="Picture 4" descr="Elbise dolabında asılı çeşitli renklerde gömlekler">
            <a:extLst>
              <a:ext uri="{FF2B5EF4-FFF2-40B4-BE49-F238E27FC236}">
                <a16:creationId xmlns:a16="http://schemas.microsoft.com/office/drawing/2014/main" id="{8114A845-21C5-DA67-668B-A967C52637C7}"/>
              </a:ext>
            </a:extLst>
          </p:cNvPr>
          <p:cNvPicPr>
            <a:picLocks noChangeAspect="1"/>
          </p:cNvPicPr>
          <p:nvPr/>
        </p:nvPicPr>
        <p:blipFill rotWithShape="1">
          <a:blip r:embed="rId2"/>
          <a:srcRect l="122" r="37387"/>
          <a:stretch/>
        </p:blipFill>
        <p:spPr>
          <a:xfrm>
            <a:off x="20" y="10"/>
            <a:ext cx="6444556" cy="6857990"/>
          </a:xfrm>
          <a:prstGeom prst="rect">
            <a:avLst/>
          </a:prstGeom>
        </p:spPr>
      </p:pic>
      <p:sp>
        <p:nvSpPr>
          <p:cNvPr id="3" name="İçerik Yer Tutucusu 2">
            <a:extLst>
              <a:ext uri="{FF2B5EF4-FFF2-40B4-BE49-F238E27FC236}">
                <a16:creationId xmlns:a16="http://schemas.microsoft.com/office/drawing/2014/main" id="{29843501-7108-21F0-7867-300AA13DE306}"/>
              </a:ext>
            </a:extLst>
          </p:cNvPr>
          <p:cNvSpPr>
            <a:spLocks noGrp="1"/>
          </p:cNvSpPr>
          <p:nvPr>
            <p:ph idx="1"/>
          </p:nvPr>
        </p:nvSpPr>
        <p:spPr>
          <a:xfrm>
            <a:off x="7104063" y="2947121"/>
            <a:ext cx="4537073" cy="3361604"/>
          </a:xfrm>
        </p:spPr>
        <p:txBody>
          <a:bodyPr anchor="t">
            <a:normAutofit/>
          </a:bodyPr>
          <a:lstStyle/>
          <a:p>
            <a:pPr marL="0" indent="0">
              <a:lnSpc>
                <a:spcPct val="115000"/>
              </a:lnSpc>
              <a:buNone/>
            </a:pPr>
            <a:r>
              <a:rPr lang="tr-TR" dirty="0"/>
              <a:t>Satılan ürünler özel günlere ve çalışma hayatındaki kadınlara hitap eder.  Kalitelilerdir, dayanıklılardır. Tercih edilen malzemeler geri dönüştürülebilir ve doğal malzemelerdir. Ürünlerde defo çıkması durumunda iade süreçleri hızla gerçekleştirilir. Marka ürünlerin sağlıklarına ve doğaya saygılı olduğunu vurgular. </a:t>
            </a:r>
          </a:p>
        </p:txBody>
      </p:sp>
    </p:spTree>
    <p:extLst>
      <p:ext uri="{BB962C8B-B14F-4D97-AF65-F5344CB8AC3E}">
        <p14:creationId xmlns:p14="http://schemas.microsoft.com/office/powerpoint/2010/main" val="1301341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2BEE399-9702-C164-338E-B33BF4F63B1A}"/>
              </a:ext>
            </a:extLst>
          </p:cNvPr>
          <p:cNvSpPr>
            <a:spLocks noGrp="1"/>
          </p:cNvSpPr>
          <p:nvPr>
            <p:ph type="title"/>
          </p:nvPr>
        </p:nvSpPr>
        <p:spPr>
          <a:xfrm>
            <a:off x="540000" y="540000"/>
            <a:ext cx="11101135" cy="1809500"/>
          </a:xfrm>
        </p:spPr>
        <p:txBody>
          <a:bodyPr anchor="t">
            <a:normAutofit/>
          </a:bodyPr>
          <a:lstStyle/>
          <a:p>
            <a:r>
              <a:rPr lang="tr-TR" dirty="0"/>
              <a:t>Ana Hedef Yerleşim Yerleri</a:t>
            </a:r>
          </a:p>
        </p:txBody>
      </p:sp>
      <p:graphicFrame>
        <p:nvGraphicFramePr>
          <p:cNvPr id="7" name="İçerik Yer Tutucusu 2">
            <a:extLst>
              <a:ext uri="{FF2B5EF4-FFF2-40B4-BE49-F238E27FC236}">
                <a16:creationId xmlns:a16="http://schemas.microsoft.com/office/drawing/2014/main" id="{E321DA24-5561-87F8-D1B9-666C0EF3EE60}"/>
              </a:ext>
            </a:extLst>
          </p:cNvPr>
          <p:cNvGraphicFramePr>
            <a:graphicFrameLocks noGrp="1"/>
          </p:cNvGraphicFramePr>
          <p:nvPr>
            <p:ph idx="1"/>
            <p:extLst>
              <p:ext uri="{D42A27DB-BD31-4B8C-83A1-F6EECF244321}">
                <p14:modId xmlns:p14="http://schemas.microsoft.com/office/powerpoint/2010/main" val="3142781175"/>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4626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FB38CC-9EB8-0341-DC77-1190A73AF7F1}"/>
              </a:ext>
            </a:extLst>
          </p:cNvPr>
          <p:cNvSpPr>
            <a:spLocks noGrp="1"/>
          </p:cNvSpPr>
          <p:nvPr>
            <p:ph type="title"/>
          </p:nvPr>
        </p:nvSpPr>
        <p:spPr>
          <a:xfrm>
            <a:off x="540000" y="540000"/>
            <a:ext cx="11101135" cy="526800"/>
          </a:xfrm>
        </p:spPr>
        <p:txBody>
          <a:bodyPr>
            <a:noAutofit/>
          </a:bodyPr>
          <a:lstStyle/>
          <a:p>
            <a:r>
              <a:rPr lang="tr-TR" sz="4400" dirty="0"/>
              <a:t>Markanın Müşterilerle İlişkisi</a:t>
            </a:r>
          </a:p>
        </p:txBody>
      </p:sp>
      <p:sp>
        <p:nvSpPr>
          <p:cNvPr id="3" name="İçerik Yer Tutucusu 2">
            <a:extLst>
              <a:ext uri="{FF2B5EF4-FFF2-40B4-BE49-F238E27FC236}">
                <a16:creationId xmlns:a16="http://schemas.microsoft.com/office/drawing/2014/main" id="{BA73B423-B08E-BBA9-E6B7-45EBFF767B83}"/>
              </a:ext>
            </a:extLst>
          </p:cNvPr>
          <p:cNvSpPr>
            <a:spLocks noGrp="1"/>
          </p:cNvSpPr>
          <p:nvPr>
            <p:ph idx="1"/>
          </p:nvPr>
        </p:nvSpPr>
        <p:spPr>
          <a:xfrm>
            <a:off x="540000" y="1524001"/>
            <a:ext cx="11101136" cy="1590674"/>
          </a:xfrm>
        </p:spPr>
        <p:txBody>
          <a:bodyPr>
            <a:normAutofit fontScale="92500" lnSpcReduction="10000"/>
          </a:bodyPr>
          <a:lstStyle/>
          <a:p>
            <a:pPr marL="0" indent="0">
              <a:buNone/>
            </a:pPr>
            <a:r>
              <a:rPr lang="tr-TR" dirty="0"/>
              <a:t>Marka müşterilere uygun fiyata üst düzey bir ürün deneyimi ve satış süreci yaşatarak müşteri sadakati kazanmayı amaçlar. Marka modern ve kaliteli bir ürün deneyimi sunar. Müşteri hizmetleri ve müşterilerin taleplerine önem verildiği müşteriye hissettirilir. Marka satış ve satış sonrası aşamalarda müşteriye güven vermeyi hedefler. Gelen şikayetleri hızla ve efektif bir şekilde çözmeye çalışır. </a:t>
            </a:r>
            <a:r>
              <a:rPr lang="tr-TR" dirty="0" err="1"/>
              <a:t>Şikayetvar</a:t>
            </a:r>
            <a:r>
              <a:rPr lang="tr-TR" dirty="0"/>
              <a:t> gibi sitelerdeki şikayetler web sitesi yorumları ve pazaryeri yorumları düzenli takip edilir.</a:t>
            </a:r>
          </a:p>
        </p:txBody>
      </p:sp>
      <p:sp>
        <p:nvSpPr>
          <p:cNvPr id="4" name="Başlık 1">
            <a:extLst>
              <a:ext uri="{FF2B5EF4-FFF2-40B4-BE49-F238E27FC236}">
                <a16:creationId xmlns:a16="http://schemas.microsoft.com/office/drawing/2014/main" id="{4FDD1D16-59A3-78BA-E91E-47170A638FAD}"/>
              </a:ext>
            </a:extLst>
          </p:cNvPr>
          <p:cNvSpPr txBox="1">
            <a:spLocks/>
          </p:cNvSpPr>
          <p:nvPr/>
        </p:nvSpPr>
        <p:spPr>
          <a:xfrm>
            <a:off x="463800" y="3254626"/>
            <a:ext cx="11101135" cy="5268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400" dirty="0"/>
              <a:t>Pazarlama Amacı</a:t>
            </a:r>
          </a:p>
        </p:txBody>
      </p:sp>
      <p:sp>
        <p:nvSpPr>
          <p:cNvPr id="5" name="İçerik Yer Tutucusu 2">
            <a:extLst>
              <a:ext uri="{FF2B5EF4-FFF2-40B4-BE49-F238E27FC236}">
                <a16:creationId xmlns:a16="http://schemas.microsoft.com/office/drawing/2014/main" id="{CB088BCC-84F9-2B48-EF93-C61CE7000E25}"/>
              </a:ext>
            </a:extLst>
          </p:cNvPr>
          <p:cNvSpPr txBox="1">
            <a:spLocks/>
          </p:cNvSpPr>
          <p:nvPr/>
        </p:nvSpPr>
        <p:spPr>
          <a:xfrm>
            <a:off x="540000" y="4507164"/>
            <a:ext cx="11101136" cy="1590674"/>
          </a:xfrm>
          <a:prstGeom prst="rect">
            <a:avLst/>
          </a:prstGeom>
        </p:spPr>
        <p:txBody>
          <a:bodyPr vert="horz" lIns="91440" tIns="45720" rIns="91440" bIns="45720" rtlCol="0">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a:t>Markayı bilinir hale getirmek, web sitesi trafiğini artırmak, müşteri ve satış sayısını artırmak ve müşteri sadakatini kazanmak.</a:t>
            </a:r>
          </a:p>
        </p:txBody>
      </p:sp>
    </p:spTree>
    <p:extLst>
      <p:ext uri="{BB962C8B-B14F-4D97-AF65-F5344CB8AC3E}">
        <p14:creationId xmlns:p14="http://schemas.microsoft.com/office/powerpoint/2010/main" val="2371307439"/>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607</TotalTime>
  <Words>744</Words>
  <Application>Microsoft Office PowerPoint</Application>
  <PresentationFormat>Geniş ekran</PresentationFormat>
  <Paragraphs>121</Paragraphs>
  <Slides>18</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18</vt:i4>
      </vt:variant>
    </vt:vector>
  </HeadingPairs>
  <TitlesOfParts>
    <vt:vector size="22" baseType="lpstr">
      <vt:lpstr>Arial</vt:lpstr>
      <vt:lpstr>Avenir Next LT Pro</vt:lpstr>
      <vt:lpstr>Bell MT</vt:lpstr>
      <vt:lpstr>GlowVTI</vt:lpstr>
      <vt:lpstr>Gökçe Giyim Markasının Dijital Pazarlama Planı  Saadet Gökce</vt:lpstr>
      <vt:lpstr>Marka Kimliği</vt:lpstr>
      <vt:lpstr>Hedef Kitle</vt:lpstr>
      <vt:lpstr>PowerPoint Sunusu</vt:lpstr>
      <vt:lpstr>PowerPoint Sunusu</vt:lpstr>
      <vt:lpstr>İdeal Müşteri Personası </vt:lpstr>
      <vt:lpstr>Ürün Özellikleri</vt:lpstr>
      <vt:lpstr>Ana Hedef Yerleşim Yerleri</vt:lpstr>
      <vt:lpstr>Markanın Müşterilerle İlişkisi</vt:lpstr>
      <vt:lpstr>Kullanılan Anahtar Performans Göstergeleri</vt:lpstr>
      <vt:lpstr>SWOT ANALİZİ</vt:lpstr>
      <vt:lpstr>Satış Kanalları</vt:lpstr>
      <vt:lpstr>PowerPoint Sunusu</vt:lpstr>
      <vt:lpstr>PowerPoint Sunusu</vt:lpstr>
      <vt:lpstr>İçerik Örnekleri</vt:lpstr>
      <vt:lpstr>PowerPoint Sunusu</vt:lpstr>
      <vt:lpstr>Harcama Planlaması (Toplam 170.000 TL)</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Saadet Gökce</dc:creator>
  <cp:lastModifiedBy>Saadet Gökce</cp:lastModifiedBy>
  <cp:revision>2</cp:revision>
  <dcterms:created xsi:type="dcterms:W3CDTF">2023-10-10T12:12:45Z</dcterms:created>
  <dcterms:modified xsi:type="dcterms:W3CDTF">2023-10-14T19:04:26Z</dcterms:modified>
</cp:coreProperties>
</file>